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5" r:id="rId5"/>
    <p:sldId id="276" r:id="rId6"/>
    <p:sldId id="277" r:id="rId7"/>
    <p:sldId id="278" r:id="rId8"/>
    <p:sldId id="279" r:id="rId9"/>
    <p:sldId id="269" r:id="rId10"/>
    <p:sldId id="264" r:id="rId11"/>
    <p:sldId id="270" r:id="rId12"/>
    <p:sldId id="268" r:id="rId13"/>
    <p:sldId id="265" r:id="rId14"/>
    <p:sldId id="262" r:id="rId15"/>
    <p:sldId id="259" r:id="rId16"/>
    <p:sldId id="260" r:id="rId17"/>
    <p:sldId id="263" r:id="rId18"/>
    <p:sldId id="272" r:id="rId19"/>
    <p:sldId id="261" r:id="rId20"/>
    <p:sldId id="266" r:id="rId21"/>
    <p:sldId id="267" r:id="rId22"/>
    <p:sldId id="273" r:id="rId23"/>
    <p:sldId id="274" r:id="rId24"/>
    <p:sldId id="258" r:id="rId25"/>
    <p:sldId id="257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0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7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6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9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0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1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4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D1C5E-415B-4B82-80AB-EFFF80C8B8F7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1C20-9C40-424C-AD45-DF80C371CEE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Natural Scientist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Scientist 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55092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Activist </a:t>
            </a:r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Scientist I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Scientist II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Scientist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Climate Skeptic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Journalist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Economist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55092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 Politician</a:t>
            </a:r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Politician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Defenders</a:t>
            </a:r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1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Politician I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Politician II</a:t>
            </a:r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5586145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600"/>
              </a:spcAft>
              <a:buClr>
                <a:srgbClr val="FF0000"/>
              </a:buClr>
            </a:pPr>
            <a:r>
              <a:rPr lang="de-DE" sz="8000" b="1" dirty="0" smtClean="0">
                <a:latin typeface="Times" pitchFamily="18" charset="0"/>
                <a:cs typeface="Calibri" pitchFamily="34" charset="0"/>
              </a:rPr>
              <a:t>Business Representative</a:t>
            </a:r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Times New Roman" panose="02020603050405020304" pitchFamily="18" charset="0"/>
            </a:endParaRP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447919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600"/>
              </a:spcAft>
              <a:buClr>
                <a:srgbClr val="FF0000"/>
              </a:buClr>
            </a:pPr>
            <a:r>
              <a:rPr lang="de-DE" sz="7200" b="1" dirty="0" smtClean="0">
                <a:latin typeface="Times" pitchFamily="18" charset="0"/>
                <a:cs typeface="Calibri" pitchFamily="34" charset="0"/>
              </a:rPr>
              <a:t>Environmental NGO Representative</a:t>
            </a:r>
          </a:p>
          <a:p>
            <a:pPr algn="ctr"/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247864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Mainstream Climate Scientist</a:t>
            </a:r>
          </a:p>
          <a:p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Course Question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Media Critique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</a:p>
          <a:p>
            <a:pPr algn="ctr"/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 student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Physics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3rd      grader 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Retailer of VW‘s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Coffee-to-go bar owner</a:t>
            </a:r>
            <a:endParaRPr lang="de-DE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337887"/>
            <a:ext cx="7186863" cy="600164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06500" dist="8509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Climate Scientist</a:t>
            </a:r>
          </a:p>
          <a:p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52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u241279</dc:creator>
  <cp:lastModifiedBy>Maike Scheffold</cp:lastModifiedBy>
  <cp:revision>16</cp:revision>
  <dcterms:created xsi:type="dcterms:W3CDTF">2018-03-07T16:06:41Z</dcterms:created>
  <dcterms:modified xsi:type="dcterms:W3CDTF">2018-06-19T08:58:16Z</dcterms:modified>
</cp:coreProperties>
</file>