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4" r:id="rId4"/>
    <p:sldMasterId id="2147483680" r:id="rId5"/>
    <p:sldMasterId id="2147483701" r:id="rId6"/>
    <p:sldMasterId id="2147483714" r:id="rId7"/>
  </p:sldMasterIdLst>
  <p:notesMasterIdLst>
    <p:notesMasterId r:id="rId25"/>
  </p:notesMasterIdLst>
  <p:handoutMasterIdLst>
    <p:handoutMasterId r:id="rId26"/>
  </p:handoutMasterIdLst>
  <p:sldIdLst>
    <p:sldId id="551" r:id="rId8"/>
    <p:sldId id="586" r:id="rId9"/>
    <p:sldId id="5678" r:id="rId10"/>
    <p:sldId id="5689" r:id="rId11"/>
    <p:sldId id="5691" r:id="rId12"/>
    <p:sldId id="5671" r:id="rId13"/>
    <p:sldId id="588" r:id="rId14"/>
    <p:sldId id="5682" r:id="rId15"/>
    <p:sldId id="5688" r:id="rId16"/>
    <p:sldId id="5684" r:id="rId17"/>
    <p:sldId id="5681" r:id="rId18"/>
    <p:sldId id="5687" r:id="rId19"/>
    <p:sldId id="603" r:id="rId20"/>
    <p:sldId id="589" r:id="rId21"/>
    <p:sldId id="597" r:id="rId22"/>
    <p:sldId id="529" r:id="rId23"/>
    <p:sldId id="388" r:id="rId24"/>
  </p:sldIdLst>
  <p:sldSz cx="9144000" cy="6858000" type="screen4x3"/>
  <p:notesSz cx="7315200" cy="96012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68" userDrawn="1">
          <p15:clr>
            <a:srgbClr val="A4A3A4"/>
          </p15:clr>
        </p15:guide>
        <p15:guide id="2" pos="4079">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C50B61A-666A-C380-6E82-3A669E20B810}" name="Michael Brüggemann" initials="MB" userId="S::baq9547@uni-hamburg.de::0c6699d2-280e-4f6f-af63-aa0a97996392" providerId="AD"/>
  <p188:author id="{45086168-349B-3FF1-86DC-D3BF5257C576}" name="Mats Militzer" initials="MM" userId="S::bbe2043@uni-hamburg.de::aa8e2c5b-59a1-4600-b261-b7b74385a62c" providerId="AD"/>
  <p188:author id="{540210DF-8508-C0C5-C4BD-433DC1E9C22F}" name="Garmani Thway" initials="GT" userId="S::bbe3864@uni-hamburg.de::ff7c490f-1612-4887-8307-a6ee088806ac" providerId="AD"/>
  <p188:author id="{BA4D60F1-D6FB-458A-0A40-433263153C38}" name="Katherine Linscott" initials="KL" userId="S::bbe4004@uni-hamburg.de::16476c76-75f6-4793-a329-cb643a4f461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u241279@ad" initials="u" lastIdx="1" clrIdx="0">
    <p:extLst>
      <p:ext uri="{19B8F6BF-5375-455C-9EA6-DF929625EA0E}">
        <p15:presenceInfo xmlns:p15="http://schemas.microsoft.com/office/powerpoint/2012/main" userId="S-1-5-21-285290509-3484644811-3565737947-424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C9E7"/>
    <a:srgbClr val="CAEAF6"/>
    <a:srgbClr val="4EBAD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5E0655-7634-451C-AC61-301C2B5D642C}" v="29" dt="2026-06-17T11:15:32.610"/>
    <p1510:client id="{E21F9307-CAF8-8BB8-C4BC-F01C5481B60D}" v="162" dt="2026-06-18T06:54:21.570"/>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782" autoAdjust="0"/>
  </p:normalViewPr>
  <p:slideViewPr>
    <p:cSldViewPr snapToGrid="0">
      <p:cViewPr>
        <p:scale>
          <a:sx n="85" d="100"/>
          <a:sy n="85" d="100"/>
        </p:scale>
        <p:origin x="1388" y="344"/>
      </p:cViewPr>
      <p:guideLst>
        <p:guide orient="horz" pos="2568"/>
        <p:guide pos="4079"/>
      </p:guideLst>
    </p:cSldViewPr>
  </p:slideViewPr>
  <p:notesTextViewPr>
    <p:cViewPr>
      <p:scale>
        <a:sx n="1" d="1"/>
        <a:sy n="1" d="1"/>
      </p:scale>
      <p:origin x="0" y="0"/>
    </p:cViewPr>
  </p:notesTextViewPr>
  <p:notesViewPr>
    <p:cSldViewPr snapToGrid="0">
      <p:cViewPr>
        <p:scale>
          <a:sx n="1" d="2"/>
          <a:sy n="1" d="2"/>
        </p:scale>
        <p:origin x="0" y="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notesMaster" Target="notesMasters/notesMaster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1" y="0"/>
            <a:ext cx="3170033" cy="48006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4143481" y="0"/>
            <a:ext cx="3170033" cy="480060"/>
          </a:xfrm>
          <a:prstGeom prst="rect">
            <a:avLst/>
          </a:prstGeom>
        </p:spPr>
        <p:txBody>
          <a:bodyPr vert="horz" lIns="91440" tIns="45720" rIns="91440" bIns="45720" rtlCol="0"/>
          <a:lstStyle>
            <a:lvl1pPr algn="r">
              <a:defRPr sz="1200"/>
            </a:lvl1pPr>
          </a:lstStyle>
          <a:p>
            <a:fld id="{507A3ADE-F024-BD4C-9F73-522B8AE2028B}" type="datetimeFigureOut">
              <a:rPr lang="de-DE" smtClean="0"/>
              <a:pPr/>
              <a:t>18.06.2026</a:t>
            </a:fld>
            <a:endParaRPr lang="de-DE"/>
          </a:p>
        </p:txBody>
      </p:sp>
      <p:sp>
        <p:nvSpPr>
          <p:cNvPr id="4" name="Fußzeilenplatzhalter 3"/>
          <p:cNvSpPr>
            <a:spLocks noGrp="1"/>
          </p:cNvSpPr>
          <p:nvPr>
            <p:ph type="ftr" sz="quarter" idx="2"/>
          </p:nvPr>
        </p:nvSpPr>
        <p:spPr>
          <a:xfrm>
            <a:off x="1" y="9119602"/>
            <a:ext cx="3170033" cy="48006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4143481" y="9119602"/>
            <a:ext cx="3170033" cy="480060"/>
          </a:xfrm>
          <a:prstGeom prst="rect">
            <a:avLst/>
          </a:prstGeom>
        </p:spPr>
        <p:txBody>
          <a:bodyPr vert="horz" lIns="91440" tIns="45720" rIns="91440" bIns="45720" rtlCol="0" anchor="b"/>
          <a:lstStyle>
            <a:lvl1pPr algn="r">
              <a:defRPr sz="1200"/>
            </a:lvl1pPr>
          </a:lstStyle>
          <a:p>
            <a:fld id="{A0206D24-966D-A748-943A-B6E80C06B87B}" type="slidenum">
              <a:rPr lang="de-DE" smtClean="0"/>
              <a:pPr/>
              <a:t>‹#›</a:t>
            </a:fld>
            <a:endParaRPr lang="de-DE"/>
          </a:p>
        </p:txBody>
      </p:sp>
    </p:spTree>
    <p:extLst>
      <p:ext uri="{BB962C8B-B14F-4D97-AF65-F5344CB8AC3E}">
        <p14:creationId xmlns:p14="http://schemas.microsoft.com/office/powerpoint/2010/main" val="23994981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1" y="0"/>
            <a:ext cx="3170033" cy="48006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4143481" y="0"/>
            <a:ext cx="3170033" cy="480060"/>
          </a:xfrm>
          <a:prstGeom prst="rect">
            <a:avLst/>
          </a:prstGeom>
        </p:spPr>
        <p:txBody>
          <a:bodyPr vert="horz" lIns="91440" tIns="45720" rIns="91440" bIns="45720" rtlCol="0"/>
          <a:lstStyle>
            <a:lvl1pPr algn="r">
              <a:defRPr sz="1200"/>
            </a:lvl1pPr>
          </a:lstStyle>
          <a:p>
            <a:fld id="{956F2A81-EBB8-B542-985D-86EEA77DC77B}" type="datetimeFigureOut">
              <a:rPr lang="de-DE" smtClean="0"/>
              <a:pPr/>
              <a:t>18.06.2026</a:t>
            </a:fld>
            <a:endParaRPr lang="de-DE"/>
          </a:p>
        </p:txBody>
      </p:sp>
      <p:sp>
        <p:nvSpPr>
          <p:cNvPr id="4" name="Folienbildplatzhalt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732195" y="4560570"/>
            <a:ext cx="5850810" cy="4320540"/>
          </a:xfrm>
          <a:prstGeom prst="rect">
            <a:avLst/>
          </a:prstGeom>
        </p:spPr>
        <p:txBody>
          <a:bodyPr vert="horz" lIns="91440" tIns="45720" rIns="91440" bIns="45720" rtlCol="0"/>
          <a:lstStyle/>
          <a:p>
            <a:pPr lvl="0"/>
            <a:r>
              <a:rPr lang="en-GB"/>
              <a:t>Mastertextformat bearbeiten</a:t>
            </a:r>
          </a:p>
          <a:p>
            <a:pPr lvl="1"/>
            <a:r>
              <a:rPr lang="en-GB"/>
              <a:t>Zweite Ebene</a:t>
            </a:r>
          </a:p>
          <a:p>
            <a:pPr lvl="2"/>
            <a:r>
              <a:rPr lang="en-GB"/>
              <a:t>Dritte Ebene</a:t>
            </a:r>
          </a:p>
          <a:p>
            <a:pPr lvl="3"/>
            <a:r>
              <a:rPr lang="en-GB"/>
              <a:t>Vierte Ebene</a:t>
            </a:r>
          </a:p>
          <a:p>
            <a:pPr lvl="4"/>
            <a:r>
              <a:rPr lang="en-GB"/>
              <a:t>Fünfte Ebene</a:t>
            </a:r>
            <a:endParaRPr lang="de-DE"/>
          </a:p>
        </p:txBody>
      </p:sp>
      <p:sp>
        <p:nvSpPr>
          <p:cNvPr id="6" name="Fußzeilenplatzhalter 5"/>
          <p:cNvSpPr>
            <a:spLocks noGrp="1"/>
          </p:cNvSpPr>
          <p:nvPr>
            <p:ph type="ftr" sz="quarter" idx="4"/>
          </p:nvPr>
        </p:nvSpPr>
        <p:spPr>
          <a:xfrm>
            <a:off x="1" y="9119602"/>
            <a:ext cx="3170033" cy="48006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4143481" y="9119602"/>
            <a:ext cx="3170033" cy="480060"/>
          </a:xfrm>
          <a:prstGeom prst="rect">
            <a:avLst/>
          </a:prstGeom>
        </p:spPr>
        <p:txBody>
          <a:bodyPr vert="horz" lIns="91440" tIns="45720" rIns="91440" bIns="45720" rtlCol="0" anchor="b"/>
          <a:lstStyle>
            <a:lvl1pPr algn="r">
              <a:defRPr sz="1200"/>
            </a:lvl1pPr>
          </a:lstStyle>
          <a:p>
            <a:fld id="{40DE879B-71C7-A645-9B38-903849676D80}" type="slidenum">
              <a:rPr lang="de-DE" smtClean="0"/>
              <a:pPr/>
              <a:t>‹#›</a:t>
            </a:fld>
            <a:endParaRPr lang="de-DE"/>
          </a:p>
        </p:txBody>
      </p:sp>
    </p:spTree>
    <p:extLst>
      <p:ext uri="{BB962C8B-B14F-4D97-AF65-F5344CB8AC3E}">
        <p14:creationId xmlns:p14="http://schemas.microsoft.com/office/powerpoint/2010/main" val="310704866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0DE879B-71C7-A645-9B38-903849676D80}" type="slidenum">
              <a:rPr lang="de-DE" smtClean="0"/>
              <a:pPr/>
              <a:t>1</a:t>
            </a:fld>
            <a:endParaRPr lang="de-DE"/>
          </a:p>
        </p:txBody>
      </p:sp>
    </p:spTree>
    <p:extLst>
      <p:ext uri="{BB962C8B-B14F-4D97-AF65-F5344CB8AC3E}">
        <p14:creationId xmlns:p14="http://schemas.microsoft.com/office/powerpoint/2010/main" val="25257624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DE8B4-CCDE-DF76-E60C-9F1613EC4E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D02E73-0CF8-0A23-70FF-FD3DC9D9D9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543B10-D1E1-D8E8-462E-83E6DE82AC0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FA039F6-B431-7339-07FA-85E746A3015B}"/>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7EE81F-7D22-EC41-9D20-736C2CD02AE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296315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DE879B-71C7-A645-9B38-903849676D80}"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98854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0DE879B-71C7-A645-9B38-903849676D80}" type="slidenum">
              <a:rPr lang="de-DE" smtClean="0"/>
              <a:pPr/>
              <a:t>14</a:t>
            </a:fld>
            <a:endParaRPr lang="de-DE"/>
          </a:p>
        </p:txBody>
      </p:sp>
    </p:spTree>
    <p:extLst>
      <p:ext uri="{BB962C8B-B14F-4D97-AF65-F5344CB8AC3E}">
        <p14:creationId xmlns:p14="http://schemas.microsoft.com/office/powerpoint/2010/main" val="2029328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8E83F2-BFDE-EB2A-762F-E26A3E6CF3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A9E24D-556D-67CD-D5CC-18A899A269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4A7C41-9747-5584-2418-8615AAA9874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CA4BF24-9353-377F-13E8-52D7325AFB67}"/>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7EE81F-7D22-EC41-9D20-736C2CD02AE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59710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DE879B-71C7-A645-9B38-903849676D80}"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398528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DE879B-71C7-A645-9B38-903849676D80}"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97698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0DE879B-71C7-A645-9B38-903849676D80}" type="slidenum">
              <a:rPr lang="de-DE" smtClean="0"/>
              <a:pPr/>
              <a:t>2</a:t>
            </a:fld>
            <a:endParaRPr lang="de-DE"/>
          </a:p>
        </p:txBody>
      </p:sp>
    </p:spTree>
    <p:extLst>
      <p:ext uri="{BB962C8B-B14F-4D97-AF65-F5344CB8AC3E}">
        <p14:creationId xmlns:p14="http://schemas.microsoft.com/office/powerpoint/2010/main" val="594408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85883A-57E9-3F0A-AFAA-E46AAF4D3F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69EDA1-CDE8-F9E5-3B43-CE85B83F49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4B8AFA-869F-0414-35BE-202701C4ACA2}"/>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4D012765-B4F8-A6A5-D03F-E08A58B6EEED}"/>
              </a:ext>
            </a:extLst>
          </p:cNvPr>
          <p:cNvSpPr>
            <a:spLocks noGrp="1"/>
          </p:cNvSpPr>
          <p:nvPr>
            <p:ph type="sldNum" sz="quarter" idx="5"/>
          </p:nvPr>
        </p:nvSpPr>
        <p:spPr/>
        <p:txBody>
          <a:bodyPr/>
          <a:lstStyle/>
          <a:p>
            <a:fld id="{40DE879B-71C7-A645-9B38-903849676D80}" type="slidenum">
              <a:rPr lang="de-DE" smtClean="0"/>
              <a:pPr/>
              <a:t>3</a:t>
            </a:fld>
            <a:endParaRPr lang="de-DE"/>
          </a:p>
        </p:txBody>
      </p:sp>
    </p:spTree>
    <p:extLst>
      <p:ext uri="{BB962C8B-B14F-4D97-AF65-F5344CB8AC3E}">
        <p14:creationId xmlns:p14="http://schemas.microsoft.com/office/powerpoint/2010/main" val="2903526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3A795F-2C96-59B3-08C0-4CF80E1CBA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3CB6AE-6759-CF22-E48D-86C309B52F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A0C060-C589-AEFB-07D8-E982C26A778E}"/>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472A4BD2-2A3E-7ED7-6E0C-E95BA52E29DF}"/>
              </a:ext>
            </a:extLst>
          </p:cNvPr>
          <p:cNvSpPr>
            <a:spLocks noGrp="1"/>
          </p:cNvSpPr>
          <p:nvPr>
            <p:ph type="sldNum" sz="quarter" idx="5"/>
          </p:nvPr>
        </p:nvSpPr>
        <p:spPr/>
        <p:txBody>
          <a:bodyPr/>
          <a:lstStyle/>
          <a:p>
            <a:fld id="{40DE879B-71C7-A645-9B38-903849676D80}" type="slidenum">
              <a:rPr lang="de-DE" smtClean="0"/>
              <a:pPr/>
              <a:t>4</a:t>
            </a:fld>
            <a:endParaRPr lang="de-DE"/>
          </a:p>
        </p:txBody>
      </p:sp>
    </p:spTree>
    <p:extLst>
      <p:ext uri="{BB962C8B-B14F-4D97-AF65-F5344CB8AC3E}">
        <p14:creationId xmlns:p14="http://schemas.microsoft.com/office/powerpoint/2010/main" val="149874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15C218-DFB9-4CED-8160-2D450C9C42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D0361B-6D22-6D57-C4BB-B4D656680C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1B728B-2691-7F3E-A5BE-345EC7D66A08}"/>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C76C00E9-2EE9-3D21-D131-484E08E3F0CF}"/>
              </a:ext>
            </a:extLst>
          </p:cNvPr>
          <p:cNvSpPr>
            <a:spLocks noGrp="1"/>
          </p:cNvSpPr>
          <p:nvPr>
            <p:ph type="sldNum" sz="quarter" idx="5"/>
          </p:nvPr>
        </p:nvSpPr>
        <p:spPr/>
        <p:txBody>
          <a:bodyPr/>
          <a:lstStyle/>
          <a:p>
            <a:fld id="{40DE879B-71C7-A645-9B38-903849676D80}" type="slidenum">
              <a:rPr lang="de-DE" smtClean="0"/>
              <a:pPr/>
              <a:t>6</a:t>
            </a:fld>
            <a:endParaRPr lang="de-DE"/>
          </a:p>
        </p:txBody>
      </p:sp>
    </p:spTree>
    <p:extLst>
      <p:ext uri="{BB962C8B-B14F-4D97-AF65-F5344CB8AC3E}">
        <p14:creationId xmlns:p14="http://schemas.microsoft.com/office/powerpoint/2010/main" val="17981834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4CF6BC-096C-A32A-53E9-B75B2E587D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3E73D2-19C3-842D-B283-5DACF65A9C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6C381E-779D-38B7-B3FF-59CFC343709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6740CFC-53F3-C06F-46C2-8895A979CCA9}"/>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7EE81F-7D22-EC41-9D20-736C2CD02AE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616062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C44315-05E2-5CB0-0453-6294D208DC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2074B9-ECE8-A736-F31B-FAFB96FB49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D79B9D-EC71-F144-B2E1-14E8311D574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BD54FB6-9B80-4DDA-6A75-5DEF9F594A62}"/>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7EE81F-7D22-EC41-9D20-736C2CD02AE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252408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1AF161-0C5E-09FB-2181-65E633AB53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CE6D3E-0F27-6B55-CA5B-2CDFCFC3B1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915B09-E3C3-F1E4-5FA6-5FF66806B29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F5B9DFF-8935-9CC1-D9DD-1F29EC65A1A7}"/>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7EE81F-7D22-EC41-9D20-736C2CD02AE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78917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6F002B-A0CF-EE27-DC40-0029258BB5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A87C35-4152-C167-9BA0-A004630D71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F30287-91EC-B796-5A8A-CFFB4621E44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3FAB1F1-FB4A-1EA8-BCFF-9C64D0B150B6}"/>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7EE81F-7D22-EC41-9D20-736C2CD02AE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349133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3.jpeg"/><Relationship Id="rId1" Type="http://schemas.openxmlformats.org/officeDocument/2006/relationships/slideMaster" Target="../slideMasters/slideMaster4.xml"/><Relationship Id="rId4" Type="http://schemas.openxmlformats.org/officeDocument/2006/relationships/image" Target="../media/image16.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96000" y="1752600"/>
            <a:ext cx="8352000" cy="648000"/>
          </a:xfrm>
        </p:spPr>
        <p:txBody>
          <a:bodyPr>
            <a:normAutofit/>
          </a:bodyPr>
          <a:lstStyle>
            <a:lvl1pPr algn="ctr">
              <a:defRPr sz="3200" b="1">
                <a:solidFill>
                  <a:srgbClr val="E2001A"/>
                </a:solidFill>
              </a:defRPr>
            </a:lvl1pPr>
          </a:lstStyle>
          <a:p>
            <a:r>
              <a:rPr lang="de-DE"/>
              <a:t>Titel Einfügen</a:t>
            </a:r>
          </a:p>
        </p:txBody>
      </p:sp>
      <p:sp>
        <p:nvSpPr>
          <p:cNvPr id="3" name="Inhaltsplatzhalter 2"/>
          <p:cNvSpPr>
            <a:spLocks noGrp="1"/>
          </p:cNvSpPr>
          <p:nvPr>
            <p:ph idx="1" hasCustomPrompt="1"/>
          </p:nvPr>
        </p:nvSpPr>
        <p:spPr>
          <a:xfrm>
            <a:off x="388500" y="2895600"/>
            <a:ext cx="8367000" cy="1600200"/>
          </a:xfrm>
        </p:spPr>
        <p:txBody>
          <a:bodyPr/>
          <a:lstStyle>
            <a:lvl1pPr algn="ctr">
              <a:lnSpc>
                <a:spcPts val="2600"/>
              </a:lnSpc>
              <a:spcBef>
                <a:spcPts val="600"/>
              </a:spcBef>
              <a:buNone/>
              <a:defRPr sz="2000" b="0"/>
            </a:lvl1pPr>
            <a:lvl2pPr marL="180975" indent="-180975">
              <a:lnSpc>
                <a:spcPts val="2600"/>
              </a:lnSpc>
              <a:spcBef>
                <a:spcPts val="600"/>
              </a:spcBef>
              <a:buSzPct val="85000"/>
              <a:buFontTx/>
              <a:buBlip>
                <a:blip r:embed="rId2"/>
              </a:buBlip>
              <a:defRPr sz="1800"/>
            </a:lvl2pPr>
            <a:lvl3pPr marL="361950" indent="-180975">
              <a:lnSpc>
                <a:spcPts val="2200"/>
              </a:lnSpc>
              <a:spcBef>
                <a:spcPts val="600"/>
              </a:spcBef>
              <a:buFontTx/>
              <a:buBlip>
                <a:blip r:embed="rId3"/>
              </a:buBlip>
              <a:tabLst/>
              <a:defRPr sz="1600"/>
            </a:lvl3pPr>
            <a:lvl4pPr marL="542925" indent="-180975">
              <a:lnSpc>
                <a:spcPts val="2000"/>
              </a:lnSpc>
              <a:spcBef>
                <a:spcPts val="600"/>
              </a:spcBef>
              <a:buFontTx/>
              <a:buBlip>
                <a:blip r:embed="rId3"/>
              </a:buBlip>
              <a:defRPr sz="1400"/>
            </a:lvl4pPr>
            <a:lvl5pPr marL="714375" indent="-171450">
              <a:lnSpc>
                <a:spcPts val="1700"/>
              </a:lnSpc>
              <a:spcBef>
                <a:spcPts val="600"/>
              </a:spcBef>
              <a:buFontTx/>
              <a:buBlip>
                <a:blip r:embed="rId3"/>
              </a:buBlip>
              <a:defRPr sz="1200"/>
            </a:lvl5pPr>
          </a:lstStyle>
          <a:p>
            <a:pPr lvl="0"/>
            <a:r>
              <a:rPr lang="de-DE"/>
              <a:t>Autoren Einfügen</a:t>
            </a:r>
          </a:p>
        </p:txBody>
      </p:sp>
      <p:sp>
        <p:nvSpPr>
          <p:cNvPr id="4" name="Inhaltsplatzhalter 2"/>
          <p:cNvSpPr>
            <a:spLocks noGrp="1"/>
          </p:cNvSpPr>
          <p:nvPr>
            <p:ph idx="10" hasCustomPrompt="1"/>
          </p:nvPr>
        </p:nvSpPr>
        <p:spPr>
          <a:xfrm>
            <a:off x="388500" y="5029200"/>
            <a:ext cx="8367000" cy="1143000"/>
          </a:xfrm>
        </p:spPr>
        <p:txBody>
          <a:bodyPr anchor="ctr"/>
          <a:lstStyle>
            <a:lvl1pPr algn="ctr">
              <a:lnSpc>
                <a:spcPts val="2600"/>
              </a:lnSpc>
              <a:spcBef>
                <a:spcPts val="600"/>
              </a:spcBef>
              <a:buNone/>
              <a:defRPr sz="1600" b="0">
                <a:solidFill>
                  <a:schemeClr val="bg2"/>
                </a:solidFill>
              </a:defRPr>
            </a:lvl1pPr>
            <a:lvl2pPr marL="180975" indent="-180975">
              <a:lnSpc>
                <a:spcPts val="2600"/>
              </a:lnSpc>
              <a:spcBef>
                <a:spcPts val="600"/>
              </a:spcBef>
              <a:buSzPct val="85000"/>
              <a:buFontTx/>
              <a:buBlip>
                <a:blip r:embed="rId2"/>
              </a:buBlip>
              <a:defRPr sz="1800"/>
            </a:lvl2pPr>
            <a:lvl3pPr marL="361950" indent="-180975">
              <a:lnSpc>
                <a:spcPts val="2200"/>
              </a:lnSpc>
              <a:spcBef>
                <a:spcPts val="600"/>
              </a:spcBef>
              <a:buFontTx/>
              <a:buBlip>
                <a:blip r:embed="rId3"/>
              </a:buBlip>
              <a:tabLst/>
              <a:defRPr sz="1600"/>
            </a:lvl3pPr>
            <a:lvl4pPr marL="542925" indent="-180975">
              <a:lnSpc>
                <a:spcPts val="2000"/>
              </a:lnSpc>
              <a:spcBef>
                <a:spcPts val="600"/>
              </a:spcBef>
              <a:buFontTx/>
              <a:buBlip>
                <a:blip r:embed="rId3"/>
              </a:buBlip>
              <a:defRPr sz="1400"/>
            </a:lvl4pPr>
            <a:lvl5pPr marL="714375" indent="-171450">
              <a:lnSpc>
                <a:spcPts val="1700"/>
              </a:lnSpc>
              <a:spcBef>
                <a:spcPts val="600"/>
              </a:spcBef>
              <a:buFontTx/>
              <a:buBlip>
                <a:blip r:embed="rId3"/>
              </a:buBlip>
              <a:defRPr sz="1200"/>
            </a:lvl5pPr>
          </a:lstStyle>
          <a:p>
            <a:pPr lvl="0"/>
            <a:r>
              <a:rPr lang="de-DE" err="1"/>
              <a:t>Affiliations</a:t>
            </a:r>
            <a:r>
              <a:rPr lang="de-DE"/>
              <a:t>, Danksagungen, etc. </a:t>
            </a:r>
          </a:p>
        </p:txBody>
      </p:sp>
    </p:spTree>
    <p:extLst>
      <p:ext uri="{BB962C8B-B14F-4D97-AF65-F5344CB8AC3E}">
        <p14:creationId xmlns:p14="http://schemas.microsoft.com/office/powerpoint/2010/main" val="2845575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a_Kapitelseite">
    <p:spTree>
      <p:nvGrpSpPr>
        <p:cNvPr id="1" name=""/>
        <p:cNvGrpSpPr/>
        <p:nvPr/>
      </p:nvGrpSpPr>
      <p:grpSpPr>
        <a:xfrm>
          <a:off x="0" y="0"/>
          <a:ext cx="0" cy="0"/>
          <a:chOff x="0" y="0"/>
          <a:chExt cx="0" cy="0"/>
        </a:xfrm>
      </p:grpSpPr>
      <p:sp>
        <p:nvSpPr>
          <p:cNvPr id="8" name="Inhaltsplatzhalter 20"/>
          <p:cNvSpPr>
            <a:spLocks noGrp="1"/>
          </p:cNvSpPr>
          <p:nvPr>
            <p:ph sz="quarter" idx="13"/>
          </p:nvPr>
        </p:nvSpPr>
        <p:spPr>
          <a:xfrm>
            <a:off x="342001" y="4425480"/>
            <a:ext cx="6098914" cy="1181873"/>
          </a:xfrm>
          <a:prstGeom prst="rect">
            <a:avLst/>
          </a:prstGeom>
        </p:spPr>
        <p:txBody>
          <a:bodyPr vert="horz" tIns="46800"/>
          <a:lstStyle>
            <a:lvl1pPr marL="0" indent="0">
              <a:lnSpc>
                <a:spcPts val="4400"/>
              </a:lnSpc>
              <a:spcBef>
                <a:spcPts val="0"/>
              </a:spcBef>
              <a:buNone/>
              <a:defRPr sz="4000" b="0" i="0">
                <a:solidFill>
                  <a:schemeClr val="tx1"/>
                </a:solidFill>
                <a:latin typeface="TheSans UHH Bold Caps"/>
                <a:cs typeface="TheSans UHH Bold Caps"/>
              </a:defRPr>
            </a:lvl1pPr>
            <a:lvl2pPr marL="457200" indent="0">
              <a:buNone/>
              <a:defRPr/>
            </a:lvl2pPr>
            <a:lvl3pPr marL="914400" indent="0">
              <a:buNone/>
              <a:defRPr/>
            </a:lvl3pPr>
            <a:lvl4pPr marL="1371600" indent="0">
              <a:buNone/>
              <a:defRPr/>
            </a:lvl4pPr>
            <a:lvl5pPr marL="1828800" indent="0">
              <a:buNone/>
              <a:defRPr/>
            </a:lvl5pPr>
          </a:lstStyle>
          <a:p>
            <a:pPr lvl="0"/>
            <a:r>
              <a:rPr lang="de-DE"/>
              <a:t>Textmasterformat bearbeiten</a:t>
            </a:r>
          </a:p>
        </p:txBody>
      </p:sp>
      <p:sp>
        <p:nvSpPr>
          <p:cNvPr id="3" name="Datumsplatzhalter 2"/>
          <p:cNvSpPr>
            <a:spLocks noGrp="1"/>
          </p:cNvSpPr>
          <p:nvPr>
            <p:ph type="dt" sz="half" idx="14"/>
          </p:nvPr>
        </p:nvSpPr>
        <p:spPr/>
        <p:txBody>
          <a:bodyPr/>
          <a:lstStyle>
            <a:lvl1pPr defTabSz="914400" fontAlgn="base">
              <a:spcBef>
                <a:spcPct val="0"/>
              </a:spcBef>
              <a:spcAft>
                <a:spcPct val="0"/>
              </a:spcAft>
              <a:defRPr>
                <a:ea typeface="ヒラギノ角ゴ Pro W3" charset="-128"/>
              </a:defRPr>
            </a:lvl1pPr>
          </a:lstStyle>
          <a:p>
            <a:pPr>
              <a:defRPr/>
            </a:pPr>
            <a:endParaRPr lang="de-DE"/>
          </a:p>
        </p:txBody>
      </p:sp>
      <p:sp>
        <p:nvSpPr>
          <p:cNvPr id="4" name="Fußzeilenplatzhalter 3"/>
          <p:cNvSpPr>
            <a:spLocks noGrp="1"/>
          </p:cNvSpPr>
          <p:nvPr>
            <p:ph type="ftr" sz="quarter" idx="15"/>
          </p:nvPr>
        </p:nvSpPr>
        <p:spPr/>
        <p:txBody>
          <a:bodyPr/>
          <a:lstStyle>
            <a:lvl1pPr defTabSz="914400" fontAlgn="base">
              <a:spcBef>
                <a:spcPct val="0"/>
              </a:spcBef>
              <a:spcAft>
                <a:spcPct val="0"/>
              </a:spcAft>
              <a:defRPr>
                <a:ea typeface="ヒラギノ角ゴ Pro W3" charset="-128"/>
              </a:defRPr>
            </a:lvl1pPr>
          </a:lstStyle>
          <a:p>
            <a:pPr>
              <a:defRPr/>
            </a:pPr>
            <a:endParaRPr lang="de-DE"/>
          </a:p>
        </p:txBody>
      </p:sp>
      <p:sp>
        <p:nvSpPr>
          <p:cNvPr id="5" name="Foliennummernplatzhalter 4"/>
          <p:cNvSpPr>
            <a:spLocks noGrp="1"/>
          </p:cNvSpPr>
          <p:nvPr>
            <p:ph type="sldNum" sz="quarter" idx="16"/>
          </p:nvPr>
        </p:nvSpPr>
        <p:spPr/>
        <p:txBody>
          <a:bodyPr/>
          <a:lstStyle>
            <a:lvl1pPr defTabSz="914400" fontAlgn="base">
              <a:spcBef>
                <a:spcPct val="0"/>
              </a:spcBef>
              <a:spcAft>
                <a:spcPct val="0"/>
              </a:spcAft>
              <a:defRPr>
                <a:ea typeface="ヒラギノ角ゴ Pro W3" charset="-128"/>
              </a:defRPr>
            </a:lvl1pPr>
          </a:lstStyle>
          <a:p>
            <a:pPr>
              <a:defRPr/>
            </a:pPr>
            <a:fld id="{C25B7D29-823F-4811-BDC7-83E63DEA16EB}" type="slidenum">
              <a:rPr lang="de-DE"/>
              <a:pPr>
                <a:defRPr/>
              </a:pPr>
              <a:t>‹#›</a:t>
            </a:fld>
            <a:endParaRPr lang="de-DE"/>
          </a:p>
        </p:txBody>
      </p:sp>
    </p:spTree>
    <p:extLst>
      <p:ext uri="{BB962C8B-B14F-4D97-AF65-F5344CB8AC3E}">
        <p14:creationId xmlns:p14="http://schemas.microsoft.com/office/powerpoint/2010/main" val="2354478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b_Kapitelseite">
    <p:spTree>
      <p:nvGrpSpPr>
        <p:cNvPr id="1" name=""/>
        <p:cNvGrpSpPr/>
        <p:nvPr/>
      </p:nvGrpSpPr>
      <p:grpSpPr>
        <a:xfrm>
          <a:off x="0" y="0"/>
          <a:ext cx="0" cy="0"/>
          <a:chOff x="0" y="0"/>
          <a:chExt cx="0" cy="0"/>
        </a:xfrm>
      </p:grpSpPr>
      <p:sp>
        <p:nvSpPr>
          <p:cNvPr id="3" name="Rechteck 2"/>
          <p:cNvSpPr/>
          <p:nvPr userDrawn="1"/>
        </p:nvSpPr>
        <p:spPr>
          <a:xfrm>
            <a:off x="0" y="1463675"/>
            <a:ext cx="9144000" cy="4954588"/>
          </a:xfrm>
          <a:prstGeom prst="rect">
            <a:avLst/>
          </a:prstGeom>
          <a:solidFill>
            <a:srgbClr val="0092D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solidFill>
                <a:prstClr val="white"/>
              </a:solidFill>
            </a:endParaRPr>
          </a:p>
        </p:txBody>
      </p:sp>
      <p:sp>
        <p:nvSpPr>
          <p:cNvPr id="9" name="Inhaltsplatzhalter 20"/>
          <p:cNvSpPr>
            <a:spLocks noGrp="1"/>
          </p:cNvSpPr>
          <p:nvPr>
            <p:ph sz="quarter" idx="13"/>
          </p:nvPr>
        </p:nvSpPr>
        <p:spPr>
          <a:xfrm>
            <a:off x="342001" y="4425480"/>
            <a:ext cx="6098914" cy="1181873"/>
          </a:xfrm>
          <a:prstGeom prst="rect">
            <a:avLst/>
          </a:prstGeom>
        </p:spPr>
        <p:txBody>
          <a:bodyPr vert="horz" tIns="46800"/>
          <a:lstStyle>
            <a:lvl1pPr marL="0" indent="0">
              <a:lnSpc>
                <a:spcPts val="4400"/>
              </a:lnSpc>
              <a:spcBef>
                <a:spcPts val="0"/>
              </a:spcBef>
              <a:buNone/>
              <a:defRPr sz="4000" b="0" i="0">
                <a:solidFill>
                  <a:schemeClr val="bg1"/>
                </a:solidFill>
                <a:latin typeface="TheSans UHH Bold Caps"/>
                <a:cs typeface="TheSans UHH Bold Caps"/>
              </a:defRPr>
            </a:lvl1pPr>
            <a:lvl2pPr marL="457200" indent="0">
              <a:buNone/>
              <a:defRPr/>
            </a:lvl2pPr>
            <a:lvl3pPr marL="914400" indent="0">
              <a:buNone/>
              <a:defRPr/>
            </a:lvl3pPr>
            <a:lvl4pPr marL="1371600" indent="0">
              <a:buNone/>
              <a:defRPr/>
            </a:lvl4pPr>
            <a:lvl5pPr marL="1828800" indent="0">
              <a:buNone/>
              <a:defRPr/>
            </a:lvl5pPr>
          </a:lstStyle>
          <a:p>
            <a:pPr lvl="0"/>
            <a:r>
              <a:rPr lang="de-DE"/>
              <a:t>Textmasterformat bearbeiten</a:t>
            </a:r>
          </a:p>
        </p:txBody>
      </p:sp>
      <p:sp>
        <p:nvSpPr>
          <p:cNvPr id="4" name="Datumsplatzhalter 2"/>
          <p:cNvSpPr>
            <a:spLocks noGrp="1"/>
          </p:cNvSpPr>
          <p:nvPr>
            <p:ph type="dt" sz="half" idx="14"/>
          </p:nvPr>
        </p:nvSpPr>
        <p:spPr/>
        <p:txBody>
          <a:bodyPr/>
          <a:lstStyle>
            <a:lvl1pPr defTabSz="914400" fontAlgn="base">
              <a:spcBef>
                <a:spcPct val="0"/>
              </a:spcBef>
              <a:spcAft>
                <a:spcPct val="0"/>
              </a:spcAft>
              <a:defRPr>
                <a:ea typeface="ヒラギノ角ゴ Pro W3" charset="-128"/>
              </a:defRPr>
            </a:lvl1pPr>
          </a:lstStyle>
          <a:p>
            <a:pPr>
              <a:defRPr/>
            </a:pPr>
            <a:endParaRPr lang="de-DE"/>
          </a:p>
        </p:txBody>
      </p:sp>
      <p:sp>
        <p:nvSpPr>
          <p:cNvPr id="5" name="Fußzeilenplatzhalter 3"/>
          <p:cNvSpPr>
            <a:spLocks noGrp="1"/>
          </p:cNvSpPr>
          <p:nvPr>
            <p:ph type="ftr" sz="quarter" idx="15"/>
          </p:nvPr>
        </p:nvSpPr>
        <p:spPr/>
        <p:txBody>
          <a:bodyPr/>
          <a:lstStyle>
            <a:lvl1pPr defTabSz="914400" fontAlgn="base">
              <a:spcBef>
                <a:spcPct val="0"/>
              </a:spcBef>
              <a:spcAft>
                <a:spcPct val="0"/>
              </a:spcAft>
              <a:defRPr>
                <a:ea typeface="ヒラギノ角ゴ Pro W3" charset="-128"/>
              </a:defRPr>
            </a:lvl1pPr>
          </a:lstStyle>
          <a:p>
            <a:pPr>
              <a:defRPr/>
            </a:pPr>
            <a:endParaRPr lang="de-DE"/>
          </a:p>
        </p:txBody>
      </p:sp>
      <p:sp>
        <p:nvSpPr>
          <p:cNvPr id="6" name="Foliennummernplatzhalter 4"/>
          <p:cNvSpPr>
            <a:spLocks noGrp="1"/>
          </p:cNvSpPr>
          <p:nvPr>
            <p:ph type="sldNum" sz="quarter" idx="16"/>
          </p:nvPr>
        </p:nvSpPr>
        <p:spPr/>
        <p:txBody>
          <a:bodyPr/>
          <a:lstStyle>
            <a:lvl1pPr defTabSz="914400" fontAlgn="base">
              <a:spcBef>
                <a:spcPct val="0"/>
              </a:spcBef>
              <a:spcAft>
                <a:spcPct val="0"/>
              </a:spcAft>
              <a:defRPr>
                <a:ea typeface="ヒラギノ角ゴ Pro W3" charset="-128"/>
              </a:defRPr>
            </a:lvl1pPr>
          </a:lstStyle>
          <a:p>
            <a:pPr>
              <a:defRPr/>
            </a:pPr>
            <a:fld id="{42C33F40-48B9-4DD2-A4F7-62942B0B1993}" type="slidenum">
              <a:rPr lang="de-DE"/>
              <a:pPr>
                <a:defRPr/>
              </a:pPr>
              <a:t>‹#›</a:t>
            </a:fld>
            <a:endParaRPr lang="de-DE"/>
          </a:p>
        </p:txBody>
      </p:sp>
    </p:spTree>
    <p:extLst>
      <p:ext uri="{BB962C8B-B14F-4D97-AF65-F5344CB8AC3E}">
        <p14:creationId xmlns:p14="http://schemas.microsoft.com/office/powerpoint/2010/main" val="949835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Leerseite">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defTabSz="914400" fontAlgn="base">
              <a:spcBef>
                <a:spcPct val="0"/>
              </a:spcBef>
              <a:spcAft>
                <a:spcPct val="0"/>
              </a:spcAft>
              <a:defRPr>
                <a:ea typeface="ヒラギノ角ゴ Pro W3" charset="-128"/>
              </a:defRPr>
            </a:lvl1pPr>
          </a:lstStyle>
          <a:p>
            <a:pPr>
              <a:defRPr/>
            </a:pPr>
            <a:endParaRPr lang="de-DE"/>
          </a:p>
        </p:txBody>
      </p:sp>
      <p:sp>
        <p:nvSpPr>
          <p:cNvPr id="3" name="Fußzeilenplatzhalter 2"/>
          <p:cNvSpPr>
            <a:spLocks noGrp="1"/>
          </p:cNvSpPr>
          <p:nvPr>
            <p:ph type="ftr" sz="quarter" idx="11"/>
          </p:nvPr>
        </p:nvSpPr>
        <p:spPr/>
        <p:txBody>
          <a:bodyPr/>
          <a:lstStyle>
            <a:lvl1pPr defTabSz="914400" fontAlgn="base">
              <a:spcBef>
                <a:spcPct val="0"/>
              </a:spcBef>
              <a:spcAft>
                <a:spcPct val="0"/>
              </a:spcAft>
              <a:defRPr>
                <a:ea typeface="ヒラギノ角ゴ Pro W3" charset="-128"/>
              </a:defRPr>
            </a:lvl1pPr>
          </a:lstStyle>
          <a:p>
            <a:pPr>
              <a:defRPr/>
            </a:pPr>
            <a:endParaRPr lang="de-DE"/>
          </a:p>
        </p:txBody>
      </p:sp>
      <p:sp>
        <p:nvSpPr>
          <p:cNvPr id="4" name="Foliennummernplatzhalter 3"/>
          <p:cNvSpPr>
            <a:spLocks noGrp="1"/>
          </p:cNvSpPr>
          <p:nvPr>
            <p:ph type="sldNum" sz="quarter" idx="12"/>
          </p:nvPr>
        </p:nvSpPr>
        <p:spPr/>
        <p:txBody>
          <a:bodyPr/>
          <a:lstStyle>
            <a:lvl1pPr defTabSz="914400" fontAlgn="base">
              <a:spcBef>
                <a:spcPct val="0"/>
              </a:spcBef>
              <a:spcAft>
                <a:spcPct val="0"/>
              </a:spcAft>
              <a:defRPr>
                <a:ea typeface="ヒラギノ角ゴ Pro W3" charset="-128"/>
              </a:defRPr>
            </a:lvl1pPr>
          </a:lstStyle>
          <a:p>
            <a:pPr>
              <a:defRPr/>
            </a:pPr>
            <a:fld id="{AF240D19-A30A-48BC-8A41-926254DEC8EC}" type="slidenum">
              <a:rPr lang="de-DE"/>
              <a:pPr>
                <a:defRPr/>
              </a:pPr>
              <a:t>‹#›</a:t>
            </a:fld>
            <a:endParaRPr lang="de-DE"/>
          </a:p>
        </p:txBody>
      </p:sp>
    </p:spTree>
    <p:extLst>
      <p:ext uri="{BB962C8B-B14F-4D97-AF65-F5344CB8AC3E}">
        <p14:creationId xmlns:p14="http://schemas.microsoft.com/office/powerpoint/2010/main" val="39111230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Seite für den Textversand">
    <p:spTree>
      <p:nvGrpSpPr>
        <p:cNvPr id="1" name=""/>
        <p:cNvGrpSpPr/>
        <p:nvPr/>
      </p:nvGrpSpPr>
      <p:grpSpPr>
        <a:xfrm>
          <a:off x="0" y="0"/>
          <a:ext cx="0" cy="0"/>
          <a:chOff x="0" y="0"/>
          <a:chExt cx="0" cy="0"/>
        </a:xfrm>
      </p:grpSpPr>
      <p:sp>
        <p:nvSpPr>
          <p:cNvPr id="4" name="Inhaltsplatzhalter 3"/>
          <p:cNvSpPr>
            <a:spLocks noGrp="1"/>
          </p:cNvSpPr>
          <p:nvPr>
            <p:ph sz="half" idx="2"/>
          </p:nvPr>
        </p:nvSpPr>
        <p:spPr>
          <a:xfrm>
            <a:off x="457200" y="2733492"/>
            <a:ext cx="8229600" cy="3387887"/>
          </a:xfrm>
          <a:prstGeom prst="rect">
            <a:avLst/>
          </a:prstGeom>
        </p:spPr>
        <p:txBody>
          <a:bodyPr wrap="square" lIns="0" tIns="0" bIns="0" numCol="2" spcCol="180000"/>
          <a:lstStyle>
            <a:lvl1pPr marL="0" marR="0" indent="0" algn="l" defTabSz="457200" rtl="0" eaLnBrk="1" fontAlgn="auto" latinLnBrk="0" hangingPunct="1">
              <a:lnSpc>
                <a:spcPct val="100000"/>
              </a:lnSpc>
              <a:spcBef>
                <a:spcPts val="0"/>
              </a:spcBef>
              <a:spcAft>
                <a:spcPts val="0"/>
              </a:spcAft>
              <a:buClr>
                <a:srgbClr val="3B515B"/>
              </a:buClr>
              <a:buSzTx/>
              <a:buFont typeface="Wingdings" charset="2"/>
              <a:buNone/>
              <a:tabLst/>
              <a:defRPr sz="1200" b="0" i="0" u="none" baseline="0">
                <a:effectLst/>
                <a:latin typeface="TheSans UHH Bold"/>
                <a:cs typeface="TheSans UHH Bold"/>
              </a:defRPr>
            </a:lvl1pPr>
            <a:lvl2pPr marL="0" indent="0">
              <a:lnSpc>
                <a:spcPct val="100000"/>
              </a:lnSpc>
              <a:spcBef>
                <a:spcPts val="0"/>
              </a:spcBef>
              <a:spcAft>
                <a:spcPts val="0"/>
              </a:spcAft>
              <a:buClr>
                <a:srgbClr val="3B515B"/>
              </a:buClr>
              <a:buFont typeface="Wingdings" charset="2"/>
              <a:buNone/>
              <a:defRPr sz="2400">
                <a:latin typeface="TheSans UHH Regular"/>
                <a:cs typeface="TheSans UHH Regular"/>
              </a:defRPr>
            </a:lvl2pPr>
            <a:lvl3pPr marL="0" indent="0">
              <a:lnSpc>
                <a:spcPct val="100000"/>
              </a:lnSpc>
              <a:spcBef>
                <a:spcPts val="0"/>
              </a:spcBef>
              <a:spcAft>
                <a:spcPts val="0"/>
              </a:spcAft>
              <a:buClr>
                <a:srgbClr val="3B515B"/>
              </a:buClr>
              <a:buFont typeface="Wingdings" charset="2"/>
              <a:buNone/>
              <a:defRPr sz="2400">
                <a:latin typeface="TheSans UHH Regular"/>
                <a:cs typeface="TheSans UHH Regular"/>
              </a:defRPr>
            </a:lvl3pPr>
            <a:lvl4pPr marL="0" indent="0">
              <a:lnSpc>
                <a:spcPct val="100000"/>
              </a:lnSpc>
              <a:spcBef>
                <a:spcPts val="0"/>
              </a:spcBef>
              <a:spcAft>
                <a:spcPts val="0"/>
              </a:spcAft>
              <a:buClr>
                <a:srgbClr val="3B515B"/>
              </a:buClr>
              <a:buFont typeface="Wingdings" charset="2"/>
              <a:buNone/>
              <a:defRPr sz="2400">
                <a:latin typeface="TheSans UHH Regular"/>
                <a:cs typeface="TheSans UHH Regular"/>
              </a:defRPr>
            </a:lvl4pPr>
            <a:lvl5pPr marL="0" indent="0">
              <a:lnSpc>
                <a:spcPct val="100000"/>
              </a:lnSpc>
              <a:spcBef>
                <a:spcPts val="0"/>
              </a:spcBef>
              <a:spcAft>
                <a:spcPts val="0"/>
              </a:spcAft>
              <a:buClr>
                <a:srgbClr val="3B515B"/>
              </a:buClr>
              <a:buFont typeface="Wingdings" charset="2"/>
              <a:buNone/>
              <a:defRPr sz="2400">
                <a:latin typeface="TheSans UHH Regular"/>
                <a:cs typeface="TheSans UHH Regular"/>
              </a:defRPr>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p:txBody>
      </p:sp>
      <p:sp>
        <p:nvSpPr>
          <p:cNvPr id="10" name="Textplatzhalter 2"/>
          <p:cNvSpPr>
            <a:spLocks noGrp="1"/>
          </p:cNvSpPr>
          <p:nvPr>
            <p:ph type="body" idx="1"/>
          </p:nvPr>
        </p:nvSpPr>
        <p:spPr>
          <a:xfrm>
            <a:off x="457200" y="1826635"/>
            <a:ext cx="8229600" cy="630708"/>
          </a:xfrm>
          <a:prstGeom prst="rect">
            <a:avLst/>
          </a:prstGeom>
        </p:spPr>
        <p:txBody>
          <a:bodyPr lIns="0" tIns="0" anchor="t" anchorCtr="0"/>
          <a:lstStyle>
            <a:lvl1pPr marL="0" indent="0">
              <a:lnSpc>
                <a:spcPts val="2200"/>
              </a:lnSpc>
              <a:spcBef>
                <a:spcPts val="0"/>
              </a:spcBef>
              <a:buNone/>
              <a:defRPr sz="1800" b="0" i="0" baseline="0">
                <a:latin typeface="TheSans UHH Bold Caps"/>
                <a:cs typeface="TheSans UHH Bold Cap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5" name="Datumsplatzhalter 6"/>
          <p:cNvSpPr>
            <a:spLocks noGrp="1"/>
          </p:cNvSpPr>
          <p:nvPr>
            <p:ph type="dt" sz="half" idx="10"/>
          </p:nvPr>
        </p:nvSpPr>
        <p:spPr/>
        <p:txBody>
          <a:bodyPr/>
          <a:lstStyle>
            <a:lvl1pPr defTabSz="914400" fontAlgn="base">
              <a:spcBef>
                <a:spcPct val="0"/>
              </a:spcBef>
              <a:spcAft>
                <a:spcPct val="0"/>
              </a:spcAft>
              <a:defRPr>
                <a:ea typeface="ヒラギノ角ゴ Pro W3" charset="-128"/>
              </a:defRPr>
            </a:lvl1pPr>
          </a:lstStyle>
          <a:p>
            <a:pPr>
              <a:defRPr/>
            </a:pPr>
            <a:endParaRPr lang="de-DE"/>
          </a:p>
        </p:txBody>
      </p:sp>
      <p:sp>
        <p:nvSpPr>
          <p:cNvPr id="6" name="Fußzeilenplatzhalter 7"/>
          <p:cNvSpPr>
            <a:spLocks noGrp="1"/>
          </p:cNvSpPr>
          <p:nvPr>
            <p:ph type="ftr" sz="quarter" idx="11"/>
          </p:nvPr>
        </p:nvSpPr>
        <p:spPr/>
        <p:txBody>
          <a:bodyPr/>
          <a:lstStyle>
            <a:lvl1pPr defTabSz="914400" fontAlgn="base">
              <a:spcBef>
                <a:spcPct val="0"/>
              </a:spcBef>
              <a:spcAft>
                <a:spcPct val="0"/>
              </a:spcAft>
              <a:defRPr>
                <a:ea typeface="ヒラギノ角ゴ Pro W3" charset="-128"/>
              </a:defRPr>
            </a:lvl1pPr>
          </a:lstStyle>
          <a:p>
            <a:pPr>
              <a:defRPr/>
            </a:pPr>
            <a:endParaRPr lang="de-DE"/>
          </a:p>
        </p:txBody>
      </p:sp>
      <p:sp>
        <p:nvSpPr>
          <p:cNvPr id="7" name="Foliennummernplatzhalter 8"/>
          <p:cNvSpPr>
            <a:spLocks noGrp="1"/>
          </p:cNvSpPr>
          <p:nvPr>
            <p:ph type="sldNum" sz="quarter" idx="12"/>
          </p:nvPr>
        </p:nvSpPr>
        <p:spPr>
          <a:xfrm>
            <a:off x="7296150" y="6450701"/>
            <a:ext cx="1390650" cy="365125"/>
          </a:xfrm>
        </p:spPr>
        <p:txBody>
          <a:bodyPr/>
          <a:lstStyle>
            <a:lvl1pPr defTabSz="914400" fontAlgn="base">
              <a:spcBef>
                <a:spcPct val="0"/>
              </a:spcBef>
              <a:spcAft>
                <a:spcPct val="0"/>
              </a:spcAft>
              <a:defRPr>
                <a:ea typeface="ヒラギノ角ゴ Pro W3" charset="-128"/>
              </a:defRPr>
            </a:lvl1pPr>
          </a:lstStyle>
          <a:p>
            <a:pPr>
              <a:defRPr/>
            </a:pPr>
            <a:fld id="{BA43D95C-8F58-4679-AD33-A5635B1F4E7D}" type="slidenum">
              <a:rPr lang="de-DE"/>
              <a:pPr>
                <a:defRPr/>
              </a:pPr>
              <a:t>‹#›</a:t>
            </a:fld>
            <a:endParaRPr lang="de-DE"/>
          </a:p>
        </p:txBody>
      </p:sp>
    </p:spTree>
    <p:extLst>
      <p:ext uri="{BB962C8B-B14F-4D97-AF65-F5344CB8AC3E}">
        <p14:creationId xmlns:p14="http://schemas.microsoft.com/office/powerpoint/2010/main" val="2626139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Slide">
    <p:spTree>
      <p:nvGrpSpPr>
        <p:cNvPr id="1" name=""/>
        <p:cNvGrpSpPr/>
        <p:nvPr/>
      </p:nvGrpSpPr>
      <p:grpSpPr>
        <a:xfrm>
          <a:off x="0" y="0"/>
          <a:ext cx="0" cy="0"/>
          <a:chOff x="0" y="0"/>
          <a:chExt cx="0" cy="0"/>
        </a:xfrm>
      </p:grpSpPr>
      <p:sp>
        <p:nvSpPr>
          <p:cNvPr id="2" name="Foliennummernplatzhalter 8">
            <a:extLst>
              <a:ext uri="{FF2B5EF4-FFF2-40B4-BE49-F238E27FC236}">
                <a16:creationId xmlns:a16="http://schemas.microsoft.com/office/drawing/2014/main" id="{2B9AEBD5-9C2D-4BA7-926F-01279DC87503}"/>
              </a:ext>
            </a:extLst>
          </p:cNvPr>
          <p:cNvSpPr>
            <a:spLocks noGrp="1"/>
          </p:cNvSpPr>
          <p:nvPr>
            <p:ph type="sldNum" sz="quarter" idx="12"/>
          </p:nvPr>
        </p:nvSpPr>
        <p:spPr>
          <a:xfrm>
            <a:off x="7296150" y="6450701"/>
            <a:ext cx="1390650" cy="365125"/>
          </a:xfrm>
        </p:spPr>
        <p:txBody>
          <a:bodyPr/>
          <a:lstStyle>
            <a:lvl1pPr defTabSz="914400" fontAlgn="base">
              <a:spcBef>
                <a:spcPct val="0"/>
              </a:spcBef>
              <a:spcAft>
                <a:spcPct val="0"/>
              </a:spcAft>
              <a:defRPr>
                <a:ea typeface="ヒラギノ角ゴ Pro W3" charset="-128"/>
              </a:defRPr>
            </a:lvl1pPr>
          </a:lstStyle>
          <a:p>
            <a:pPr>
              <a:defRPr/>
            </a:pPr>
            <a:fld id="{BA43D95C-8F58-4679-AD33-A5635B1F4E7D}" type="slidenum">
              <a:rPr lang="de-DE"/>
              <a:pPr>
                <a:defRPr/>
              </a:pPr>
              <a:t>‹#›</a:t>
            </a:fld>
            <a:endParaRPr lang="de-DE"/>
          </a:p>
        </p:txBody>
      </p:sp>
    </p:spTree>
    <p:extLst>
      <p:ext uri="{BB962C8B-B14F-4D97-AF65-F5344CB8AC3E}">
        <p14:creationId xmlns:p14="http://schemas.microsoft.com/office/powerpoint/2010/main" val="34384307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Aufzählung">
    <p:spTree>
      <p:nvGrpSpPr>
        <p:cNvPr id="1" name=""/>
        <p:cNvGrpSpPr/>
        <p:nvPr/>
      </p:nvGrpSpPr>
      <p:grpSpPr>
        <a:xfrm>
          <a:off x="0" y="0"/>
          <a:ext cx="0" cy="0"/>
          <a:chOff x="0" y="0"/>
          <a:chExt cx="0" cy="0"/>
        </a:xfrm>
      </p:grpSpPr>
      <p:sp>
        <p:nvSpPr>
          <p:cNvPr id="12" name="Inhaltsplatzhalter 3"/>
          <p:cNvSpPr>
            <a:spLocks noGrp="1"/>
          </p:cNvSpPr>
          <p:nvPr>
            <p:ph sz="half" idx="2"/>
          </p:nvPr>
        </p:nvSpPr>
        <p:spPr>
          <a:xfrm>
            <a:off x="457200" y="2840400"/>
            <a:ext cx="7639200" cy="3233015"/>
          </a:xfrm>
          <a:prstGeom prst="rect">
            <a:avLst/>
          </a:prstGeom>
        </p:spPr>
        <p:txBody>
          <a:bodyPr lIns="0" tIns="0" rIns="0" bIns="0"/>
          <a:lstStyle>
            <a:lvl1pPr marL="252000" indent="-252000">
              <a:lnSpc>
                <a:spcPts val="3050"/>
              </a:lnSpc>
              <a:spcBef>
                <a:spcPts val="0"/>
              </a:spcBef>
              <a:spcAft>
                <a:spcPts val="1100"/>
              </a:spcAft>
              <a:buClr>
                <a:schemeClr val="tx1"/>
              </a:buClr>
              <a:buFont typeface="Wingdings" charset="2"/>
              <a:buChar char="§"/>
              <a:defRPr sz="2400">
                <a:latin typeface="TheSans UHH Regular"/>
                <a:cs typeface="TheSans UHH Regular"/>
              </a:defRPr>
            </a:lvl1pPr>
            <a:lvl2pPr marL="504000" indent="-252000">
              <a:spcBef>
                <a:spcPts val="0"/>
              </a:spcBef>
              <a:spcAft>
                <a:spcPts val="1100"/>
              </a:spcAft>
              <a:buClr>
                <a:srgbClr val="3B515B"/>
              </a:buClr>
              <a:buSzPct val="100000"/>
              <a:buFont typeface="Wingdings" charset="2"/>
              <a:buChar char="§"/>
              <a:defRPr sz="2000">
                <a:latin typeface="TheSans UHH Regular"/>
                <a:cs typeface="TheSans UHH Regular"/>
              </a:defRPr>
            </a:lvl2pPr>
            <a:lvl3pPr marL="756000" indent="-252000">
              <a:spcBef>
                <a:spcPts val="0"/>
              </a:spcBef>
              <a:spcAft>
                <a:spcPts val="1100"/>
              </a:spcAft>
              <a:buClr>
                <a:srgbClr val="75858C"/>
              </a:buClr>
              <a:buFont typeface="Lucida Grande"/>
              <a:buChar char="▪"/>
              <a:defRPr sz="2000">
                <a:latin typeface="TheSans UHH Regular"/>
                <a:cs typeface="TheSans UHH Regular"/>
              </a:defRPr>
            </a:lvl3pPr>
            <a:lvl4pPr marL="756000" indent="-252000">
              <a:spcBef>
                <a:spcPts val="0"/>
              </a:spcBef>
              <a:spcAft>
                <a:spcPts val="1100"/>
              </a:spcAft>
              <a:buClr>
                <a:srgbClr val="3B515B"/>
              </a:buClr>
              <a:buFont typeface="Wingdings" charset="2"/>
              <a:buChar char="§"/>
              <a:defRPr sz="2000">
                <a:latin typeface="TheSans UHH Regular"/>
                <a:cs typeface="TheSans UHH Regular"/>
              </a:defRPr>
            </a:lvl4pPr>
            <a:lvl5pPr marL="756000" indent="-252000">
              <a:spcBef>
                <a:spcPts val="0"/>
              </a:spcBef>
              <a:spcAft>
                <a:spcPts val="1100"/>
              </a:spcAft>
              <a:buClr>
                <a:srgbClr val="3B515B"/>
              </a:buClr>
              <a:buFont typeface="Wingdings" charset="2"/>
              <a:buChar char="§"/>
              <a:defRPr sz="2000">
                <a:latin typeface="TheSans UHH Regular"/>
                <a:cs typeface="TheSans UHH Regular"/>
              </a:defRPr>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p:txBody>
      </p:sp>
      <p:sp>
        <p:nvSpPr>
          <p:cNvPr id="11" name="Textplatzhalter 2"/>
          <p:cNvSpPr>
            <a:spLocks noGrp="1"/>
          </p:cNvSpPr>
          <p:nvPr>
            <p:ph type="body" idx="1"/>
          </p:nvPr>
        </p:nvSpPr>
        <p:spPr>
          <a:xfrm>
            <a:off x="457200" y="1774800"/>
            <a:ext cx="7639200" cy="778297"/>
          </a:xfrm>
          <a:prstGeom prst="rect">
            <a:avLst/>
          </a:prstGeom>
        </p:spPr>
        <p:txBody>
          <a:bodyPr lIns="0" tIns="0" anchor="t" anchorCtr="0"/>
          <a:lstStyle>
            <a:lvl1pPr marL="0" indent="0">
              <a:lnSpc>
                <a:spcPts val="3200"/>
              </a:lnSpc>
              <a:spcBef>
                <a:spcPts val="0"/>
              </a:spcBef>
              <a:buNone/>
              <a:defRPr sz="2800" b="0" i="0" baseline="0">
                <a:latin typeface="TheSans UHH Bold Caps"/>
                <a:cs typeface="TheSans UHH Bold Cap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a:p>
            <a:pPr lvl="1"/>
            <a:r>
              <a:rPr lang="de-DE"/>
              <a:t>Zweite Ebene</a:t>
            </a:r>
          </a:p>
        </p:txBody>
      </p:sp>
      <p:sp>
        <p:nvSpPr>
          <p:cNvPr id="4" name="Foliennummernplatzhalter 5"/>
          <p:cNvSpPr>
            <a:spLocks noGrp="1"/>
          </p:cNvSpPr>
          <p:nvPr>
            <p:ph type="sldNum" sz="quarter" idx="10"/>
          </p:nvPr>
        </p:nvSpPr>
        <p:spPr/>
        <p:txBody>
          <a:bodyPr/>
          <a:lstStyle>
            <a:lvl1pPr algn="r" defTabSz="914400" fontAlgn="base">
              <a:spcBef>
                <a:spcPct val="0"/>
              </a:spcBef>
              <a:spcAft>
                <a:spcPct val="0"/>
              </a:spcAft>
              <a:defRPr sz="1200" b="0" i="0">
                <a:solidFill>
                  <a:srgbClr val="000000"/>
                </a:solidFill>
                <a:latin typeface="TheSans UHH Regular"/>
                <a:ea typeface="ヒラギノ角ゴ Pro W3" charset="-128"/>
                <a:cs typeface="TheSans UHH Regular"/>
              </a:defRPr>
            </a:lvl1pPr>
          </a:lstStyle>
          <a:p>
            <a:pPr>
              <a:defRPr/>
            </a:pPr>
            <a:fld id="{475DDE8F-E36E-4023-8B3C-F0A1AAB236A1}" type="slidenum">
              <a:rPr lang="de-DE"/>
              <a:pPr>
                <a:defRPr/>
              </a:pPr>
              <a:t>‹#›</a:t>
            </a:fld>
            <a:endParaRPr lang="de-DE"/>
          </a:p>
        </p:txBody>
      </p:sp>
      <p:sp>
        <p:nvSpPr>
          <p:cNvPr id="5" name="Datumsplatzhalter 3"/>
          <p:cNvSpPr>
            <a:spLocks noGrp="1"/>
          </p:cNvSpPr>
          <p:nvPr>
            <p:ph type="dt" sz="half" idx="11"/>
          </p:nvPr>
        </p:nvSpPr>
        <p:spPr/>
        <p:txBody>
          <a:bodyPr/>
          <a:lstStyle>
            <a:lvl1pPr algn="l" defTabSz="914400" fontAlgn="base">
              <a:spcBef>
                <a:spcPct val="0"/>
              </a:spcBef>
              <a:spcAft>
                <a:spcPct val="0"/>
              </a:spcAft>
              <a:defRPr sz="1200" b="0" i="0">
                <a:solidFill>
                  <a:prstClr val="black"/>
                </a:solidFill>
                <a:latin typeface="TheSans UHH Regular"/>
                <a:ea typeface="ヒラギノ角ゴ Pro W3" charset="-128"/>
                <a:cs typeface="TheSans UHH Regular"/>
              </a:defRPr>
            </a:lvl1pPr>
          </a:lstStyle>
          <a:p>
            <a:pPr>
              <a:defRPr/>
            </a:pPr>
            <a:endParaRPr lang="de-DE"/>
          </a:p>
        </p:txBody>
      </p:sp>
      <p:sp>
        <p:nvSpPr>
          <p:cNvPr id="6" name="Fußzeilenplatzhalter 4"/>
          <p:cNvSpPr>
            <a:spLocks noGrp="1"/>
          </p:cNvSpPr>
          <p:nvPr>
            <p:ph type="ftr" sz="quarter" idx="12"/>
          </p:nvPr>
        </p:nvSpPr>
        <p:spPr/>
        <p:txBody>
          <a:bodyPr/>
          <a:lstStyle>
            <a:lvl1pPr algn="l" defTabSz="914400" fontAlgn="base">
              <a:spcBef>
                <a:spcPct val="0"/>
              </a:spcBef>
              <a:spcAft>
                <a:spcPct val="0"/>
              </a:spcAft>
              <a:defRPr sz="1200" b="0" i="0">
                <a:solidFill>
                  <a:srgbClr val="000000"/>
                </a:solidFill>
                <a:latin typeface="TheSans UHH Regular"/>
                <a:ea typeface="ヒラギノ角ゴ Pro W3" charset="-128"/>
                <a:cs typeface="TheSans UHH Regular"/>
              </a:defRPr>
            </a:lvl1pPr>
          </a:lstStyle>
          <a:p>
            <a:pPr>
              <a:defRPr/>
            </a:pPr>
            <a:endParaRPr lang="de-DE"/>
          </a:p>
        </p:txBody>
      </p:sp>
    </p:spTree>
    <p:extLst>
      <p:ext uri="{BB962C8B-B14F-4D97-AF65-F5344CB8AC3E}">
        <p14:creationId xmlns:p14="http://schemas.microsoft.com/office/powerpoint/2010/main" val="8369018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ext">
    <p:spTree>
      <p:nvGrpSpPr>
        <p:cNvPr id="1" name=""/>
        <p:cNvGrpSpPr/>
        <p:nvPr/>
      </p:nvGrpSpPr>
      <p:grpSpPr>
        <a:xfrm>
          <a:off x="0" y="0"/>
          <a:ext cx="0" cy="0"/>
          <a:chOff x="0" y="0"/>
          <a:chExt cx="0" cy="0"/>
        </a:xfrm>
      </p:grpSpPr>
      <p:sp>
        <p:nvSpPr>
          <p:cNvPr id="4" name="Inhaltsplatzhalter 3"/>
          <p:cNvSpPr>
            <a:spLocks noGrp="1"/>
          </p:cNvSpPr>
          <p:nvPr>
            <p:ph sz="half" idx="2"/>
          </p:nvPr>
        </p:nvSpPr>
        <p:spPr>
          <a:xfrm>
            <a:off x="457199" y="2840895"/>
            <a:ext cx="7639302" cy="3280939"/>
          </a:xfrm>
          <a:prstGeom prst="rect">
            <a:avLst/>
          </a:prstGeom>
        </p:spPr>
        <p:txBody>
          <a:bodyPr lIns="0" tIns="0" bIns="0"/>
          <a:lstStyle>
            <a:lvl1pPr marL="0" indent="0">
              <a:lnSpc>
                <a:spcPts val="3050"/>
              </a:lnSpc>
              <a:spcBef>
                <a:spcPts val="0"/>
              </a:spcBef>
              <a:spcAft>
                <a:spcPts val="0"/>
              </a:spcAft>
              <a:buClr>
                <a:srgbClr val="3B515B"/>
              </a:buClr>
              <a:buFont typeface="Wingdings" charset="2"/>
              <a:buNone/>
              <a:defRPr sz="2400" baseline="0">
                <a:latin typeface="TheSans UHH Regular"/>
                <a:cs typeface="TheSans UHH Regular"/>
              </a:defRPr>
            </a:lvl1pPr>
            <a:lvl2pPr marL="0" indent="0">
              <a:lnSpc>
                <a:spcPct val="100000"/>
              </a:lnSpc>
              <a:spcBef>
                <a:spcPts val="0"/>
              </a:spcBef>
              <a:spcAft>
                <a:spcPts val="0"/>
              </a:spcAft>
              <a:buClr>
                <a:srgbClr val="3B515B"/>
              </a:buClr>
              <a:buFont typeface="Wingdings" charset="2"/>
              <a:buNone/>
              <a:defRPr sz="2400">
                <a:latin typeface="TheSans UHH Regular"/>
                <a:cs typeface="TheSans UHH Regular"/>
              </a:defRPr>
            </a:lvl2pPr>
            <a:lvl3pPr marL="0" indent="0">
              <a:lnSpc>
                <a:spcPct val="100000"/>
              </a:lnSpc>
              <a:spcBef>
                <a:spcPts val="0"/>
              </a:spcBef>
              <a:spcAft>
                <a:spcPts val="0"/>
              </a:spcAft>
              <a:buClr>
                <a:srgbClr val="3B515B"/>
              </a:buClr>
              <a:buFont typeface="Wingdings" charset="2"/>
              <a:buNone/>
              <a:defRPr sz="2400">
                <a:latin typeface="TheSans UHH Regular"/>
                <a:cs typeface="TheSans UHH Regular"/>
              </a:defRPr>
            </a:lvl3pPr>
            <a:lvl4pPr marL="0" indent="0">
              <a:lnSpc>
                <a:spcPct val="100000"/>
              </a:lnSpc>
              <a:spcBef>
                <a:spcPts val="0"/>
              </a:spcBef>
              <a:spcAft>
                <a:spcPts val="0"/>
              </a:spcAft>
              <a:buClr>
                <a:srgbClr val="3B515B"/>
              </a:buClr>
              <a:buFont typeface="Wingdings" charset="2"/>
              <a:buNone/>
              <a:defRPr sz="2400">
                <a:latin typeface="TheSans UHH Regular"/>
                <a:cs typeface="TheSans UHH Regular"/>
              </a:defRPr>
            </a:lvl4pPr>
            <a:lvl5pPr marL="0" indent="0">
              <a:lnSpc>
                <a:spcPct val="100000"/>
              </a:lnSpc>
              <a:spcBef>
                <a:spcPts val="0"/>
              </a:spcBef>
              <a:spcAft>
                <a:spcPts val="0"/>
              </a:spcAft>
              <a:buClr>
                <a:srgbClr val="3B515B"/>
              </a:buClr>
              <a:buFont typeface="Wingdings" charset="2"/>
              <a:buNone/>
              <a:defRPr sz="2400">
                <a:latin typeface="TheSans UHH Regular"/>
                <a:cs typeface="TheSans UHH Regular"/>
              </a:defRPr>
            </a:lvl5pPr>
            <a:lvl6pPr>
              <a:defRPr sz="1600"/>
            </a:lvl6pPr>
            <a:lvl7pPr>
              <a:defRPr sz="1600"/>
            </a:lvl7pPr>
            <a:lvl8pPr>
              <a:defRPr sz="1600"/>
            </a:lvl8pPr>
            <a:lvl9pPr>
              <a:defRPr sz="1600"/>
            </a:lvl9pPr>
          </a:lstStyle>
          <a:p>
            <a:pPr lvl="0"/>
            <a:r>
              <a:rPr lang="de-DE"/>
              <a:t>Textmasterformat bearbeiten</a:t>
            </a:r>
          </a:p>
        </p:txBody>
      </p:sp>
      <p:sp>
        <p:nvSpPr>
          <p:cNvPr id="13" name="Textplatzhalter 2"/>
          <p:cNvSpPr>
            <a:spLocks noGrp="1"/>
          </p:cNvSpPr>
          <p:nvPr>
            <p:ph type="body" idx="13"/>
          </p:nvPr>
        </p:nvSpPr>
        <p:spPr>
          <a:xfrm>
            <a:off x="457199" y="1774800"/>
            <a:ext cx="7639301" cy="778297"/>
          </a:xfrm>
          <a:prstGeom prst="rect">
            <a:avLst/>
          </a:prstGeom>
        </p:spPr>
        <p:txBody>
          <a:bodyPr lIns="0" tIns="0" anchor="t" anchorCtr="0"/>
          <a:lstStyle>
            <a:lvl1pPr marL="0" indent="0">
              <a:lnSpc>
                <a:spcPts val="3200"/>
              </a:lnSpc>
              <a:spcBef>
                <a:spcPts val="0"/>
              </a:spcBef>
              <a:buNone/>
              <a:defRPr sz="2800" b="0" i="0" baseline="0">
                <a:latin typeface="TheSans UHH Bold Caps"/>
                <a:cs typeface="TheSans UHH Bold Cap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5" name="Datumsplatzhalter 6"/>
          <p:cNvSpPr>
            <a:spLocks noGrp="1"/>
          </p:cNvSpPr>
          <p:nvPr>
            <p:ph type="dt" sz="half" idx="14"/>
          </p:nvPr>
        </p:nvSpPr>
        <p:spPr/>
        <p:txBody>
          <a:bodyPr/>
          <a:lstStyle>
            <a:lvl1pPr defTabSz="914400" fontAlgn="base">
              <a:spcBef>
                <a:spcPct val="0"/>
              </a:spcBef>
              <a:spcAft>
                <a:spcPct val="0"/>
              </a:spcAft>
              <a:defRPr>
                <a:ea typeface="ヒラギノ角ゴ Pro W3" charset="-128"/>
              </a:defRPr>
            </a:lvl1pPr>
          </a:lstStyle>
          <a:p>
            <a:pPr>
              <a:defRPr/>
            </a:pPr>
            <a:endParaRPr lang="de-DE"/>
          </a:p>
        </p:txBody>
      </p:sp>
      <p:sp>
        <p:nvSpPr>
          <p:cNvPr id="6" name="Fußzeilenplatzhalter 7"/>
          <p:cNvSpPr>
            <a:spLocks noGrp="1"/>
          </p:cNvSpPr>
          <p:nvPr>
            <p:ph type="ftr" sz="quarter" idx="15"/>
          </p:nvPr>
        </p:nvSpPr>
        <p:spPr/>
        <p:txBody>
          <a:bodyPr/>
          <a:lstStyle>
            <a:lvl1pPr defTabSz="914400" fontAlgn="base">
              <a:spcBef>
                <a:spcPct val="0"/>
              </a:spcBef>
              <a:spcAft>
                <a:spcPct val="0"/>
              </a:spcAft>
              <a:defRPr>
                <a:ea typeface="ヒラギノ角ゴ Pro W3" charset="-128"/>
              </a:defRPr>
            </a:lvl1pPr>
          </a:lstStyle>
          <a:p>
            <a:pPr>
              <a:defRPr/>
            </a:pPr>
            <a:endParaRPr lang="de-DE"/>
          </a:p>
        </p:txBody>
      </p:sp>
      <p:sp>
        <p:nvSpPr>
          <p:cNvPr id="7" name="Foliennummernplatzhalter 8"/>
          <p:cNvSpPr>
            <a:spLocks noGrp="1"/>
          </p:cNvSpPr>
          <p:nvPr>
            <p:ph type="sldNum" sz="quarter" idx="16"/>
          </p:nvPr>
        </p:nvSpPr>
        <p:spPr/>
        <p:txBody>
          <a:bodyPr/>
          <a:lstStyle>
            <a:lvl1pPr defTabSz="914400" fontAlgn="base">
              <a:spcBef>
                <a:spcPct val="0"/>
              </a:spcBef>
              <a:spcAft>
                <a:spcPct val="0"/>
              </a:spcAft>
              <a:defRPr>
                <a:ea typeface="ヒラギノ角ゴ Pro W3" charset="-128"/>
              </a:defRPr>
            </a:lvl1pPr>
          </a:lstStyle>
          <a:p>
            <a:pPr>
              <a:defRPr/>
            </a:pPr>
            <a:fld id="{290EF3AB-3897-4BE1-A9C7-7E3B5AA651E9}" type="slidenum">
              <a:rPr lang="de-DE"/>
              <a:pPr>
                <a:defRPr/>
              </a:pPr>
              <a:t>‹#›</a:t>
            </a:fld>
            <a:endParaRPr lang="de-DE"/>
          </a:p>
        </p:txBody>
      </p:sp>
    </p:spTree>
    <p:extLst>
      <p:ext uri="{BB962C8B-B14F-4D97-AF65-F5344CB8AC3E}">
        <p14:creationId xmlns:p14="http://schemas.microsoft.com/office/powerpoint/2010/main" val="18617280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Vergleich">
    <p:spTree>
      <p:nvGrpSpPr>
        <p:cNvPr id="1" name=""/>
        <p:cNvGrpSpPr/>
        <p:nvPr/>
      </p:nvGrpSpPr>
      <p:grpSpPr>
        <a:xfrm>
          <a:off x="0" y="0"/>
          <a:ext cx="0" cy="0"/>
          <a:chOff x="0" y="0"/>
          <a:chExt cx="0" cy="0"/>
        </a:xfrm>
      </p:grpSpPr>
      <p:sp>
        <p:nvSpPr>
          <p:cNvPr id="4" name="Inhaltsplatzhalter 3"/>
          <p:cNvSpPr>
            <a:spLocks noGrp="1"/>
          </p:cNvSpPr>
          <p:nvPr>
            <p:ph sz="half" idx="2"/>
          </p:nvPr>
        </p:nvSpPr>
        <p:spPr>
          <a:xfrm>
            <a:off x="424732" y="2840400"/>
            <a:ext cx="3913094" cy="3322593"/>
          </a:xfrm>
          <a:prstGeom prst="rect">
            <a:avLst/>
          </a:prstGeom>
        </p:spPr>
        <p:txBody>
          <a:bodyPr lIns="0" tIns="0" rIns="0" bIns="0"/>
          <a:lstStyle>
            <a:lvl1pPr marL="252000" indent="-252000">
              <a:lnSpc>
                <a:spcPts val="3050"/>
              </a:lnSpc>
              <a:spcBef>
                <a:spcPts val="0"/>
              </a:spcBef>
              <a:spcAft>
                <a:spcPts val="1100"/>
              </a:spcAft>
              <a:buClr>
                <a:srgbClr val="E2001A"/>
              </a:buClr>
              <a:buFont typeface="Wingdings" charset="2"/>
              <a:buChar char="§"/>
              <a:defRPr sz="2400">
                <a:latin typeface="TheSans UHH Regular"/>
                <a:cs typeface="TheSans UHH Regular"/>
              </a:defRPr>
            </a:lvl1pPr>
            <a:lvl2pPr marL="504000" indent="-252000">
              <a:lnSpc>
                <a:spcPct val="100000"/>
              </a:lnSpc>
              <a:spcBef>
                <a:spcPts val="0"/>
              </a:spcBef>
              <a:spcAft>
                <a:spcPts val="1100"/>
              </a:spcAft>
              <a:buClr>
                <a:srgbClr val="3B515B"/>
              </a:buClr>
              <a:buFont typeface="Wingdings" charset="2"/>
              <a:buChar char="§"/>
              <a:defRPr sz="2400">
                <a:latin typeface="TheSans UHH Regular"/>
                <a:cs typeface="TheSans UHH Regular"/>
              </a:defRPr>
            </a:lvl2pPr>
            <a:lvl3pPr marL="756000" indent="-252000">
              <a:lnSpc>
                <a:spcPct val="100000"/>
              </a:lnSpc>
              <a:spcBef>
                <a:spcPts val="0"/>
              </a:spcBef>
              <a:spcAft>
                <a:spcPts val="1100"/>
              </a:spcAft>
              <a:buClr>
                <a:srgbClr val="75858C"/>
              </a:buClr>
              <a:buFont typeface="Wingdings" charset="2"/>
              <a:buChar char="§"/>
              <a:defRPr sz="2400">
                <a:latin typeface="TheSans UHH Regular"/>
                <a:cs typeface="TheSans UHH Regular"/>
              </a:defRPr>
            </a:lvl3pPr>
            <a:lvl4pPr marL="756000" indent="-252000">
              <a:lnSpc>
                <a:spcPct val="100000"/>
              </a:lnSpc>
              <a:spcBef>
                <a:spcPts val="0"/>
              </a:spcBef>
              <a:spcAft>
                <a:spcPts val="1100"/>
              </a:spcAft>
              <a:buClr>
                <a:srgbClr val="E2001A"/>
              </a:buClr>
              <a:buFont typeface="Wingdings" charset="2"/>
              <a:buChar char="§"/>
              <a:defRPr sz="2400">
                <a:latin typeface="TheSans UHH Regular"/>
                <a:cs typeface="TheSans UHH Regular"/>
              </a:defRPr>
            </a:lvl4pPr>
            <a:lvl5pPr marL="756000" indent="-252000">
              <a:lnSpc>
                <a:spcPct val="100000"/>
              </a:lnSpc>
              <a:spcBef>
                <a:spcPts val="0"/>
              </a:spcBef>
              <a:spcAft>
                <a:spcPts val="1100"/>
              </a:spcAft>
              <a:buClr>
                <a:srgbClr val="E2001A"/>
              </a:buClr>
              <a:buFont typeface="Wingdings" charset="2"/>
              <a:buChar char="§"/>
              <a:defRPr sz="2400">
                <a:latin typeface="TheSans UHH Regular"/>
                <a:cs typeface="TheSans UHH Regular"/>
              </a:defRPr>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p:txBody>
      </p:sp>
      <p:sp>
        <p:nvSpPr>
          <p:cNvPr id="6" name="Inhaltsplatzhalter 5"/>
          <p:cNvSpPr>
            <a:spLocks noGrp="1"/>
          </p:cNvSpPr>
          <p:nvPr>
            <p:ph sz="quarter" idx="4"/>
          </p:nvPr>
        </p:nvSpPr>
        <p:spPr>
          <a:xfrm>
            <a:off x="4787195" y="2840400"/>
            <a:ext cx="3907543" cy="3322595"/>
          </a:xfrm>
          <a:prstGeom prst="rect">
            <a:avLst/>
          </a:prstGeom>
        </p:spPr>
        <p:txBody>
          <a:bodyPr lIns="0" tIns="0" bIns="0"/>
          <a:lstStyle>
            <a:lvl1pPr marL="252000" indent="-252000">
              <a:lnSpc>
                <a:spcPts val="3050"/>
              </a:lnSpc>
              <a:spcBef>
                <a:spcPts val="0"/>
              </a:spcBef>
              <a:spcAft>
                <a:spcPts val="1100"/>
              </a:spcAft>
              <a:buClr>
                <a:srgbClr val="009CD1"/>
              </a:buClr>
              <a:buFont typeface="Wingdings" charset="2"/>
              <a:buChar char="§"/>
              <a:defRPr sz="2400">
                <a:latin typeface="TheSans UHH Regular"/>
                <a:cs typeface="TheSans UHH Regular"/>
              </a:defRPr>
            </a:lvl1pPr>
            <a:lvl2pPr marL="504000" indent="-252000">
              <a:lnSpc>
                <a:spcPct val="100000"/>
              </a:lnSpc>
              <a:spcBef>
                <a:spcPts val="0"/>
              </a:spcBef>
              <a:spcAft>
                <a:spcPts val="1100"/>
              </a:spcAft>
              <a:buClr>
                <a:srgbClr val="3B515B"/>
              </a:buClr>
              <a:buFont typeface="Wingdings" charset="2"/>
              <a:buChar char="§"/>
              <a:defRPr sz="2400">
                <a:latin typeface="TheSans UHH Regular"/>
                <a:cs typeface="TheSans UHH Regular"/>
              </a:defRPr>
            </a:lvl2pPr>
            <a:lvl3pPr marL="756000" indent="-252000">
              <a:lnSpc>
                <a:spcPct val="100000"/>
              </a:lnSpc>
              <a:spcBef>
                <a:spcPts val="0"/>
              </a:spcBef>
              <a:spcAft>
                <a:spcPts val="1100"/>
              </a:spcAft>
              <a:buClr>
                <a:srgbClr val="75858C"/>
              </a:buClr>
              <a:buFont typeface="Wingdings" charset="2"/>
              <a:buChar char="§"/>
              <a:defRPr sz="2400">
                <a:latin typeface="TheSans UHH Regular"/>
                <a:cs typeface="TheSans UHH Regular"/>
              </a:defRPr>
            </a:lvl3pPr>
            <a:lvl4pPr marL="756000" indent="-252000">
              <a:lnSpc>
                <a:spcPct val="100000"/>
              </a:lnSpc>
              <a:spcBef>
                <a:spcPts val="0"/>
              </a:spcBef>
              <a:spcAft>
                <a:spcPts val="1100"/>
              </a:spcAft>
              <a:buClr>
                <a:srgbClr val="009CD1"/>
              </a:buClr>
              <a:buFont typeface="Wingdings" charset="2"/>
              <a:buChar char="§"/>
              <a:defRPr sz="2400">
                <a:latin typeface="TheSans UHH Regular"/>
                <a:cs typeface="TheSans UHH Regular"/>
              </a:defRPr>
            </a:lvl4pPr>
            <a:lvl5pPr marL="756000" indent="-252000">
              <a:lnSpc>
                <a:spcPct val="100000"/>
              </a:lnSpc>
              <a:spcBef>
                <a:spcPts val="0"/>
              </a:spcBef>
              <a:spcAft>
                <a:spcPts val="1100"/>
              </a:spcAft>
              <a:buClr>
                <a:srgbClr val="009CD1"/>
              </a:buClr>
              <a:buFont typeface="Wingdings" charset="2"/>
              <a:buChar char="§"/>
              <a:defRPr sz="2400">
                <a:latin typeface="TheSans UHH Regular"/>
                <a:cs typeface="TheSans UHH Regular"/>
              </a:defRPr>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p:txBody>
      </p:sp>
      <p:sp>
        <p:nvSpPr>
          <p:cNvPr id="13" name="Textplatzhalter 2"/>
          <p:cNvSpPr>
            <a:spLocks noGrp="1"/>
          </p:cNvSpPr>
          <p:nvPr>
            <p:ph type="body" idx="13"/>
          </p:nvPr>
        </p:nvSpPr>
        <p:spPr>
          <a:xfrm>
            <a:off x="457200" y="1774800"/>
            <a:ext cx="8229600" cy="778297"/>
          </a:xfrm>
          <a:prstGeom prst="rect">
            <a:avLst/>
          </a:prstGeom>
        </p:spPr>
        <p:txBody>
          <a:bodyPr lIns="0" tIns="0" anchor="t" anchorCtr="0"/>
          <a:lstStyle>
            <a:lvl1pPr marL="0" indent="0">
              <a:lnSpc>
                <a:spcPts val="3200"/>
              </a:lnSpc>
              <a:spcBef>
                <a:spcPts val="0"/>
              </a:spcBef>
              <a:buNone/>
              <a:defRPr sz="2800" b="0" i="0" baseline="0">
                <a:latin typeface="TheSans UHH Bold Caps"/>
                <a:cs typeface="TheSans UHH Bold Cap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a:p>
            <a:pPr lvl="1"/>
            <a:r>
              <a:rPr lang="de-DE"/>
              <a:t>Zweite Ebene</a:t>
            </a:r>
          </a:p>
        </p:txBody>
      </p:sp>
      <p:sp>
        <p:nvSpPr>
          <p:cNvPr id="5" name="Datumsplatzhalter 6"/>
          <p:cNvSpPr>
            <a:spLocks noGrp="1"/>
          </p:cNvSpPr>
          <p:nvPr>
            <p:ph type="dt" sz="half" idx="14"/>
          </p:nvPr>
        </p:nvSpPr>
        <p:spPr/>
        <p:txBody>
          <a:bodyPr/>
          <a:lstStyle>
            <a:lvl1pPr defTabSz="914400" fontAlgn="base">
              <a:spcBef>
                <a:spcPct val="0"/>
              </a:spcBef>
              <a:spcAft>
                <a:spcPct val="0"/>
              </a:spcAft>
              <a:defRPr>
                <a:ea typeface="ヒラギノ角ゴ Pro W3" charset="-128"/>
              </a:defRPr>
            </a:lvl1pPr>
          </a:lstStyle>
          <a:p>
            <a:pPr>
              <a:defRPr/>
            </a:pPr>
            <a:endParaRPr lang="de-DE"/>
          </a:p>
        </p:txBody>
      </p:sp>
      <p:sp>
        <p:nvSpPr>
          <p:cNvPr id="7" name="Fußzeilenplatzhalter 7"/>
          <p:cNvSpPr>
            <a:spLocks noGrp="1"/>
          </p:cNvSpPr>
          <p:nvPr>
            <p:ph type="ftr" sz="quarter" idx="15"/>
          </p:nvPr>
        </p:nvSpPr>
        <p:spPr/>
        <p:txBody>
          <a:bodyPr/>
          <a:lstStyle>
            <a:lvl1pPr defTabSz="914400" fontAlgn="base">
              <a:spcBef>
                <a:spcPct val="0"/>
              </a:spcBef>
              <a:spcAft>
                <a:spcPct val="0"/>
              </a:spcAft>
              <a:defRPr>
                <a:ea typeface="ヒラギノ角ゴ Pro W3" charset="-128"/>
              </a:defRPr>
            </a:lvl1pPr>
          </a:lstStyle>
          <a:p>
            <a:pPr>
              <a:defRPr/>
            </a:pPr>
            <a:endParaRPr lang="de-DE"/>
          </a:p>
        </p:txBody>
      </p:sp>
      <p:sp>
        <p:nvSpPr>
          <p:cNvPr id="8" name="Foliennummernplatzhalter 8"/>
          <p:cNvSpPr>
            <a:spLocks noGrp="1"/>
          </p:cNvSpPr>
          <p:nvPr>
            <p:ph type="sldNum" sz="quarter" idx="16"/>
          </p:nvPr>
        </p:nvSpPr>
        <p:spPr/>
        <p:txBody>
          <a:bodyPr/>
          <a:lstStyle>
            <a:lvl1pPr defTabSz="914400" fontAlgn="base">
              <a:spcBef>
                <a:spcPct val="0"/>
              </a:spcBef>
              <a:spcAft>
                <a:spcPct val="0"/>
              </a:spcAft>
              <a:defRPr>
                <a:ea typeface="ヒラギノ角ゴ Pro W3" charset="-128"/>
              </a:defRPr>
            </a:lvl1pPr>
          </a:lstStyle>
          <a:p>
            <a:pPr>
              <a:defRPr/>
            </a:pPr>
            <a:fld id="{48B62F5B-E756-4FCB-B916-BC4EEE11ACF8}" type="slidenum">
              <a:rPr lang="de-DE"/>
              <a:pPr>
                <a:defRPr/>
              </a:pPr>
              <a:t>‹#›</a:t>
            </a:fld>
            <a:endParaRPr lang="de-DE"/>
          </a:p>
        </p:txBody>
      </p:sp>
    </p:spTree>
    <p:extLst>
      <p:ext uri="{BB962C8B-B14F-4D97-AF65-F5344CB8AC3E}">
        <p14:creationId xmlns:p14="http://schemas.microsoft.com/office/powerpoint/2010/main" val="40442964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Text-Bild">
    <p:spTree>
      <p:nvGrpSpPr>
        <p:cNvPr id="1" name=""/>
        <p:cNvGrpSpPr/>
        <p:nvPr/>
      </p:nvGrpSpPr>
      <p:grpSpPr>
        <a:xfrm>
          <a:off x="0" y="0"/>
          <a:ext cx="0" cy="0"/>
          <a:chOff x="0" y="0"/>
          <a:chExt cx="0" cy="0"/>
        </a:xfrm>
      </p:grpSpPr>
      <p:sp>
        <p:nvSpPr>
          <p:cNvPr id="4" name="Inhaltsplatzhalter 3"/>
          <p:cNvSpPr>
            <a:spLocks noGrp="1"/>
          </p:cNvSpPr>
          <p:nvPr>
            <p:ph sz="half" idx="2"/>
          </p:nvPr>
        </p:nvSpPr>
        <p:spPr>
          <a:xfrm>
            <a:off x="438244" y="2856736"/>
            <a:ext cx="3913094" cy="3278944"/>
          </a:xfrm>
          <a:prstGeom prst="rect">
            <a:avLst/>
          </a:prstGeom>
        </p:spPr>
        <p:txBody>
          <a:bodyPr lIns="0" tIns="0" rIns="0" bIns="0"/>
          <a:lstStyle>
            <a:lvl1pPr marL="0" indent="0">
              <a:lnSpc>
                <a:spcPts val="2450"/>
              </a:lnSpc>
              <a:spcBef>
                <a:spcPts val="0"/>
              </a:spcBef>
              <a:spcAft>
                <a:spcPts val="1100"/>
              </a:spcAft>
              <a:buClr>
                <a:srgbClr val="E2001A"/>
              </a:buClr>
              <a:buFont typeface="Arial"/>
              <a:buNone/>
              <a:defRPr sz="2000" baseline="0">
                <a:latin typeface="TheSans UHH Regular"/>
                <a:cs typeface="TheSans UHH Regular"/>
              </a:defRPr>
            </a:lvl1pPr>
            <a:lvl2pPr marL="252000" indent="0">
              <a:lnSpc>
                <a:spcPct val="100000"/>
              </a:lnSpc>
              <a:spcBef>
                <a:spcPts val="0"/>
              </a:spcBef>
              <a:spcAft>
                <a:spcPts val="1100"/>
              </a:spcAft>
              <a:buClr>
                <a:srgbClr val="E2001A"/>
              </a:buClr>
              <a:buFont typeface="Arial"/>
              <a:buNone/>
              <a:defRPr sz="2400">
                <a:latin typeface="TheSans UHH Regular"/>
                <a:cs typeface="TheSans UHH Regular"/>
              </a:defRPr>
            </a:lvl2pPr>
            <a:lvl3pPr marL="504000" indent="0">
              <a:lnSpc>
                <a:spcPct val="100000"/>
              </a:lnSpc>
              <a:spcBef>
                <a:spcPts val="0"/>
              </a:spcBef>
              <a:spcAft>
                <a:spcPts val="1100"/>
              </a:spcAft>
              <a:buClr>
                <a:srgbClr val="E2001A"/>
              </a:buClr>
              <a:buFont typeface="Arial"/>
              <a:buNone/>
              <a:defRPr sz="2400">
                <a:latin typeface="TheSans UHH Regular"/>
                <a:cs typeface="TheSans UHH Regular"/>
              </a:defRPr>
            </a:lvl3pPr>
            <a:lvl4pPr marL="504000" indent="0">
              <a:lnSpc>
                <a:spcPct val="100000"/>
              </a:lnSpc>
              <a:spcBef>
                <a:spcPts val="0"/>
              </a:spcBef>
              <a:spcAft>
                <a:spcPts val="1100"/>
              </a:spcAft>
              <a:buClr>
                <a:srgbClr val="E2001A"/>
              </a:buClr>
              <a:buFont typeface="Arial"/>
              <a:buNone/>
              <a:defRPr sz="2400">
                <a:latin typeface="TheSans UHH Regular"/>
                <a:cs typeface="TheSans UHH Regular"/>
              </a:defRPr>
            </a:lvl4pPr>
            <a:lvl5pPr marL="504000" indent="0">
              <a:lnSpc>
                <a:spcPct val="100000"/>
              </a:lnSpc>
              <a:spcBef>
                <a:spcPts val="0"/>
              </a:spcBef>
              <a:spcAft>
                <a:spcPts val="1100"/>
              </a:spcAft>
              <a:buClr>
                <a:srgbClr val="E2001A"/>
              </a:buClr>
              <a:buFont typeface="Arial"/>
              <a:buNone/>
              <a:defRPr sz="2400">
                <a:latin typeface="TheSans UHH Regular"/>
                <a:cs typeface="TheSans UHH Regular"/>
              </a:defRPr>
            </a:lvl5pPr>
            <a:lvl6pPr>
              <a:defRPr sz="1600"/>
            </a:lvl6pPr>
            <a:lvl7pPr>
              <a:defRPr sz="1600"/>
            </a:lvl7pPr>
            <a:lvl8pPr>
              <a:defRPr sz="1600"/>
            </a:lvl8pPr>
            <a:lvl9pPr>
              <a:defRPr sz="1600"/>
            </a:lvl9pPr>
          </a:lstStyle>
          <a:p>
            <a:pPr lvl="0"/>
            <a:r>
              <a:rPr lang="de-DE"/>
              <a:t>Textmasterformat bearbeiten</a:t>
            </a:r>
          </a:p>
        </p:txBody>
      </p:sp>
      <p:sp>
        <p:nvSpPr>
          <p:cNvPr id="10" name="Inhaltsplatzhalter 5"/>
          <p:cNvSpPr>
            <a:spLocks noGrp="1"/>
          </p:cNvSpPr>
          <p:nvPr>
            <p:ph sz="quarter" idx="4"/>
          </p:nvPr>
        </p:nvSpPr>
        <p:spPr>
          <a:xfrm>
            <a:off x="4787195" y="2856736"/>
            <a:ext cx="4356805" cy="3563115"/>
          </a:xfrm>
          <a:prstGeom prst="rect">
            <a:avLst/>
          </a:prstGeom>
          <a:blipFill rotWithShape="1">
            <a:blip r:embed="rId2"/>
            <a:srcRect/>
            <a:stretch>
              <a:fillRect l="-23585" t="-5137" r="-11660" b="2"/>
            </a:stretch>
          </a:blipFill>
        </p:spPr>
        <p:txBody>
          <a:bodyPr lIns="0" tIns="0" bIns="0"/>
          <a:lstStyle>
            <a:lvl1pPr marL="0" indent="0">
              <a:lnSpc>
                <a:spcPts val="3050"/>
              </a:lnSpc>
              <a:spcBef>
                <a:spcPts val="0"/>
              </a:spcBef>
              <a:spcAft>
                <a:spcPts val="1100"/>
              </a:spcAft>
              <a:buClr>
                <a:srgbClr val="009CD1"/>
              </a:buClr>
              <a:buFont typeface="Wingdings" charset="2"/>
              <a:buNone/>
              <a:defRPr sz="2400">
                <a:latin typeface="TheSans UHH Regular"/>
                <a:cs typeface="TheSans UHH Regular"/>
              </a:defRPr>
            </a:lvl1pPr>
            <a:lvl2pPr marL="504000" indent="-252000">
              <a:lnSpc>
                <a:spcPct val="100000"/>
              </a:lnSpc>
              <a:spcBef>
                <a:spcPts val="0"/>
              </a:spcBef>
              <a:spcAft>
                <a:spcPts val="1100"/>
              </a:spcAft>
              <a:buClr>
                <a:srgbClr val="009CD1"/>
              </a:buClr>
              <a:buFont typeface="Wingdings" charset="2"/>
              <a:buChar char="§"/>
              <a:defRPr sz="2400">
                <a:latin typeface="TheSans UHH Regular"/>
                <a:cs typeface="TheSans UHH Regular"/>
              </a:defRPr>
            </a:lvl2pPr>
            <a:lvl3pPr marL="756000" indent="-252000">
              <a:lnSpc>
                <a:spcPct val="100000"/>
              </a:lnSpc>
              <a:spcBef>
                <a:spcPts val="0"/>
              </a:spcBef>
              <a:spcAft>
                <a:spcPts val="1100"/>
              </a:spcAft>
              <a:buClr>
                <a:srgbClr val="009CD1"/>
              </a:buClr>
              <a:buFont typeface="Wingdings" charset="2"/>
              <a:buChar char="§"/>
              <a:defRPr sz="2400">
                <a:latin typeface="TheSans UHH Regular"/>
                <a:cs typeface="TheSans UHH Regular"/>
              </a:defRPr>
            </a:lvl3pPr>
            <a:lvl4pPr marL="756000" indent="-252000">
              <a:lnSpc>
                <a:spcPct val="100000"/>
              </a:lnSpc>
              <a:spcBef>
                <a:spcPts val="0"/>
              </a:spcBef>
              <a:spcAft>
                <a:spcPts val="1100"/>
              </a:spcAft>
              <a:buClr>
                <a:srgbClr val="009CD1"/>
              </a:buClr>
              <a:buFont typeface="Wingdings" charset="2"/>
              <a:buChar char="§"/>
              <a:defRPr sz="2400">
                <a:latin typeface="TheSans UHH Regular"/>
                <a:cs typeface="TheSans UHH Regular"/>
              </a:defRPr>
            </a:lvl4pPr>
            <a:lvl5pPr marL="756000" indent="-252000">
              <a:lnSpc>
                <a:spcPct val="100000"/>
              </a:lnSpc>
              <a:spcBef>
                <a:spcPts val="0"/>
              </a:spcBef>
              <a:spcAft>
                <a:spcPts val="1100"/>
              </a:spcAft>
              <a:buClr>
                <a:srgbClr val="009CD1"/>
              </a:buClr>
              <a:buFont typeface="Wingdings" charset="2"/>
              <a:buChar char="§"/>
              <a:defRPr sz="2400">
                <a:latin typeface="TheSans UHH Regular"/>
                <a:cs typeface="TheSans UHH Regular"/>
              </a:defRPr>
            </a:lvl5pPr>
            <a:lvl6pPr>
              <a:defRPr sz="1600"/>
            </a:lvl6pPr>
            <a:lvl7pPr>
              <a:defRPr sz="1600"/>
            </a:lvl7pPr>
            <a:lvl8pPr>
              <a:defRPr sz="1600"/>
            </a:lvl8pPr>
            <a:lvl9pPr>
              <a:defRPr sz="1600"/>
            </a:lvl9pPr>
          </a:lstStyle>
          <a:p>
            <a:pPr lvl="0"/>
            <a:endParaRPr lang="de-DE"/>
          </a:p>
        </p:txBody>
      </p:sp>
      <p:sp>
        <p:nvSpPr>
          <p:cNvPr id="13" name="Textplatzhalter 2"/>
          <p:cNvSpPr>
            <a:spLocks noGrp="1"/>
          </p:cNvSpPr>
          <p:nvPr>
            <p:ph type="body" idx="13"/>
          </p:nvPr>
        </p:nvSpPr>
        <p:spPr>
          <a:xfrm>
            <a:off x="457200" y="1774800"/>
            <a:ext cx="8229600" cy="778297"/>
          </a:xfrm>
          <a:prstGeom prst="rect">
            <a:avLst/>
          </a:prstGeom>
        </p:spPr>
        <p:txBody>
          <a:bodyPr lIns="0" tIns="0" anchor="t" anchorCtr="0"/>
          <a:lstStyle>
            <a:lvl1pPr marL="0" indent="0">
              <a:lnSpc>
                <a:spcPts val="3200"/>
              </a:lnSpc>
              <a:spcBef>
                <a:spcPts val="0"/>
              </a:spcBef>
              <a:buNone/>
              <a:defRPr sz="2800" b="0" i="0" baseline="0">
                <a:latin typeface="TheSans UHH Bold Caps"/>
                <a:cs typeface="TheSans UHH Bold Cap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a:p>
            <a:pPr lvl="1"/>
            <a:r>
              <a:rPr lang="de-DE"/>
              <a:t>Zweite Ebene</a:t>
            </a:r>
          </a:p>
        </p:txBody>
      </p:sp>
      <p:sp>
        <p:nvSpPr>
          <p:cNvPr id="5" name="Datumsplatzhalter 6"/>
          <p:cNvSpPr>
            <a:spLocks noGrp="1"/>
          </p:cNvSpPr>
          <p:nvPr>
            <p:ph type="dt" sz="half" idx="14"/>
          </p:nvPr>
        </p:nvSpPr>
        <p:spPr/>
        <p:txBody>
          <a:bodyPr/>
          <a:lstStyle>
            <a:lvl1pPr defTabSz="914400" fontAlgn="base">
              <a:spcBef>
                <a:spcPct val="0"/>
              </a:spcBef>
              <a:spcAft>
                <a:spcPct val="0"/>
              </a:spcAft>
              <a:defRPr>
                <a:ea typeface="ヒラギノ角ゴ Pro W3" charset="-128"/>
              </a:defRPr>
            </a:lvl1pPr>
          </a:lstStyle>
          <a:p>
            <a:pPr>
              <a:defRPr/>
            </a:pPr>
            <a:endParaRPr lang="de-DE"/>
          </a:p>
        </p:txBody>
      </p:sp>
      <p:sp>
        <p:nvSpPr>
          <p:cNvPr id="6" name="Fußzeilenplatzhalter 7"/>
          <p:cNvSpPr>
            <a:spLocks noGrp="1"/>
          </p:cNvSpPr>
          <p:nvPr>
            <p:ph type="ftr" sz="quarter" idx="15"/>
          </p:nvPr>
        </p:nvSpPr>
        <p:spPr/>
        <p:txBody>
          <a:bodyPr/>
          <a:lstStyle>
            <a:lvl1pPr defTabSz="914400" fontAlgn="base">
              <a:spcBef>
                <a:spcPct val="0"/>
              </a:spcBef>
              <a:spcAft>
                <a:spcPct val="0"/>
              </a:spcAft>
              <a:defRPr>
                <a:ea typeface="ヒラギノ角ゴ Pro W3" charset="-128"/>
              </a:defRPr>
            </a:lvl1pPr>
          </a:lstStyle>
          <a:p>
            <a:pPr>
              <a:defRPr/>
            </a:pPr>
            <a:endParaRPr lang="de-DE"/>
          </a:p>
        </p:txBody>
      </p:sp>
      <p:sp>
        <p:nvSpPr>
          <p:cNvPr id="7" name="Foliennummernplatzhalter 8"/>
          <p:cNvSpPr>
            <a:spLocks noGrp="1"/>
          </p:cNvSpPr>
          <p:nvPr>
            <p:ph type="sldNum" sz="quarter" idx="16"/>
          </p:nvPr>
        </p:nvSpPr>
        <p:spPr/>
        <p:txBody>
          <a:bodyPr/>
          <a:lstStyle>
            <a:lvl1pPr defTabSz="914400" fontAlgn="base">
              <a:spcBef>
                <a:spcPct val="0"/>
              </a:spcBef>
              <a:spcAft>
                <a:spcPct val="0"/>
              </a:spcAft>
              <a:defRPr>
                <a:ea typeface="ヒラギノ角ゴ Pro W3" charset="-128"/>
              </a:defRPr>
            </a:lvl1pPr>
          </a:lstStyle>
          <a:p>
            <a:pPr>
              <a:defRPr/>
            </a:pPr>
            <a:fld id="{B306DAE4-6188-4E5F-A576-370402573C92}" type="slidenum">
              <a:rPr lang="de-DE"/>
              <a:pPr>
                <a:defRPr/>
              </a:pPr>
              <a:t>‹#›</a:t>
            </a:fld>
            <a:endParaRPr lang="de-DE"/>
          </a:p>
        </p:txBody>
      </p:sp>
    </p:spTree>
    <p:extLst>
      <p:ext uri="{BB962C8B-B14F-4D97-AF65-F5344CB8AC3E}">
        <p14:creationId xmlns:p14="http://schemas.microsoft.com/office/powerpoint/2010/main" val="6549213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Text-Liste">
    <p:spTree>
      <p:nvGrpSpPr>
        <p:cNvPr id="1" name=""/>
        <p:cNvGrpSpPr/>
        <p:nvPr/>
      </p:nvGrpSpPr>
      <p:grpSpPr>
        <a:xfrm>
          <a:off x="0" y="0"/>
          <a:ext cx="0" cy="0"/>
          <a:chOff x="0" y="0"/>
          <a:chExt cx="0" cy="0"/>
        </a:xfrm>
      </p:grpSpPr>
      <p:sp>
        <p:nvSpPr>
          <p:cNvPr id="6" name="Inhaltsplatzhalter 5"/>
          <p:cNvSpPr>
            <a:spLocks noGrp="1"/>
          </p:cNvSpPr>
          <p:nvPr>
            <p:ph sz="quarter" idx="4"/>
          </p:nvPr>
        </p:nvSpPr>
        <p:spPr>
          <a:xfrm>
            <a:off x="4787195" y="2856736"/>
            <a:ext cx="3907543" cy="3278944"/>
          </a:xfrm>
          <a:prstGeom prst="rect">
            <a:avLst/>
          </a:prstGeom>
        </p:spPr>
        <p:txBody>
          <a:bodyPr lIns="0" tIns="0" bIns="0"/>
          <a:lstStyle>
            <a:lvl1pPr marL="252000" indent="-252000">
              <a:lnSpc>
                <a:spcPts val="2450"/>
              </a:lnSpc>
              <a:spcBef>
                <a:spcPts val="0"/>
              </a:spcBef>
              <a:spcAft>
                <a:spcPts val="1100"/>
              </a:spcAft>
              <a:buClr>
                <a:srgbClr val="009CD1"/>
              </a:buClr>
              <a:buFont typeface="Wingdings" charset="2"/>
              <a:buChar char="§"/>
              <a:defRPr sz="2000">
                <a:latin typeface="TheSans UHH Regular"/>
                <a:cs typeface="TheSans UHH Regular"/>
              </a:defRPr>
            </a:lvl1pPr>
            <a:lvl2pPr marL="504000" indent="-252000">
              <a:lnSpc>
                <a:spcPts val="2450"/>
              </a:lnSpc>
              <a:spcBef>
                <a:spcPts val="0"/>
              </a:spcBef>
              <a:spcAft>
                <a:spcPts val="1100"/>
              </a:spcAft>
              <a:buClr>
                <a:srgbClr val="3B515B"/>
              </a:buClr>
              <a:buFont typeface="Wingdings" charset="2"/>
              <a:buChar char="§"/>
              <a:defRPr sz="2000">
                <a:latin typeface="TheSans UHH Regular"/>
                <a:cs typeface="TheSans UHH Regular"/>
              </a:defRPr>
            </a:lvl2pPr>
            <a:lvl3pPr marL="756000" indent="-252000">
              <a:lnSpc>
                <a:spcPts val="2450"/>
              </a:lnSpc>
              <a:spcBef>
                <a:spcPts val="0"/>
              </a:spcBef>
              <a:spcAft>
                <a:spcPts val="1100"/>
              </a:spcAft>
              <a:buClr>
                <a:srgbClr val="75858C"/>
              </a:buClr>
              <a:buFont typeface="Wingdings" charset="2"/>
              <a:buChar char="§"/>
              <a:defRPr sz="2000">
                <a:latin typeface="TheSans UHH Regular"/>
                <a:cs typeface="TheSans UHH Regular"/>
              </a:defRPr>
            </a:lvl3pPr>
            <a:lvl4pPr marL="756000" indent="-252000">
              <a:lnSpc>
                <a:spcPts val="2450"/>
              </a:lnSpc>
              <a:spcBef>
                <a:spcPts val="0"/>
              </a:spcBef>
              <a:spcAft>
                <a:spcPts val="1100"/>
              </a:spcAft>
              <a:buClr>
                <a:srgbClr val="3B515B"/>
              </a:buClr>
              <a:buFont typeface="Wingdings" charset="2"/>
              <a:buChar char="§"/>
              <a:defRPr sz="2000">
                <a:latin typeface="TheSans UHH Regular"/>
                <a:cs typeface="TheSans UHH Regular"/>
              </a:defRPr>
            </a:lvl4pPr>
            <a:lvl5pPr marL="756000" indent="-252000">
              <a:lnSpc>
                <a:spcPts val="2450"/>
              </a:lnSpc>
              <a:spcBef>
                <a:spcPts val="0"/>
              </a:spcBef>
              <a:spcAft>
                <a:spcPts val="1100"/>
              </a:spcAft>
              <a:buClr>
                <a:srgbClr val="3B515B"/>
              </a:buClr>
              <a:buFont typeface="Wingdings" charset="2"/>
              <a:buChar char="§"/>
              <a:defRPr sz="2000">
                <a:latin typeface="TheSans UHH Regular"/>
                <a:cs typeface="TheSans UHH Regular"/>
              </a:defRPr>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p:txBody>
      </p:sp>
      <p:sp>
        <p:nvSpPr>
          <p:cNvPr id="10" name="Textplatzhalter 2"/>
          <p:cNvSpPr>
            <a:spLocks noGrp="1"/>
          </p:cNvSpPr>
          <p:nvPr>
            <p:ph type="body" idx="13"/>
          </p:nvPr>
        </p:nvSpPr>
        <p:spPr>
          <a:xfrm>
            <a:off x="457200" y="1774800"/>
            <a:ext cx="8229600" cy="778297"/>
          </a:xfrm>
          <a:prstGeom prst="rect">
            <a:avLst/>
          </a:prstGeom>
        </p:spPr>
        <p:txBody>
          <a:bodyPr lIns="0" tIns="0" anchor="t" anchorCtr="0"/>
          <a:lstStyle>
            <a:lvl1pPr marL="0" indent="0">
              <a:lnSpc>
                <a:spcPts val="3200"/>
              </a:lnSpc>
              <a:spcBef>
                <a:spcPts val="0"/>
              </a:spcBef>
              <a:buNone/>
              <a:defRPr sz="2800" b="0" i="0" baseline="0">
                <a:latin typeface="TheSans UHH Bold Caps"/>
                <a:cs typeface="TheSans UHH Bold Cap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a:p>
            <a:pPr lvl="1"/>
            <a:r>
              <a:rPr lang="de-DE"/>
              <a:t>Zweite Ebene</a:t>
            </a:r>
          </a:p>
        </p:txBody>
      </p:sp>
      <p:sp>
        <p:nvSpPr>
          <p:cNvPr id="12" name="Inhaltsplatzhalter 3"/>
          <p:cNvSpPr>
            <a:spLocks noGrp="1"/>
          </p:cNvSpPr>
          <p:nvPr>
            <p:ph sz="half" idx="2"/>
          </p:nvPr>
        </p:nvSpPr>
        <p:spPr>
          <a:xfrm>
            <a:off x="438244" y="2856736"/>
            <a:ext cx="3913094" cy="3278944"/>
          </a:xfrm>
          <a:prstGeom prst="rect">
            <a:avLst/>
          </a:prstGeom>
        </p:spPr>
        <p:txBody>
          <a:bodyPr lIns="0" tIns="0" rIns="0" bIns="0"/>
          <a:lstStyle>
            <a:lvl1pPr marL="0" indent="0">
              <a:lnSpc>
                <a:spcPts val="2450"/>
              </a:lnSpc>
              <a:spcBef>
                <a:spcPts val="0"/>
              </a:spcBef>
              <a:spcAft>
                <a:spcPts val="1100"/>
              </a:spcAft>
              <a:buClr>
                <a:srgbClr val="E2001A"/>
              </a:buClr>
              <a:buFont typeface="Arial"/>
              <a:buNone/>
              <a:defRPr sz="2000" baseline="0">
                <a:latin typeface="TheSans UHH Regular"/>
                <a:cs typeface="TheSans UHH Regular"/>
              </a:defRPr>
            </a:lvl1pPr>
            <a:lvl2pPr marL="252000" indent="0">
              <a:lnSpc>
                <a:spcPct val="100000"/>
              </a:lnSpc>
              <a:spcBef>
                <a:spcPts val="0"/>
              </a:spcBef>
              <a:spcAft>
                <a:spcPts val="1100"/>
              </a:spcAft>
              <a:buClr>
                <a:srgbClr val="E2001A"/>
              </a:buClr>
              <a:buFont typeface="Arial"/>
              <a:buNone/>
              <a:defRPr sz="2400">
                <a:latin typeface="TheSans UHH Regular"/>
                <a:cs typeface="TheSans UHH Regular"/>
              </a:defRPr>
            </a:lvl2pPr>
            <a:lvl3pPr marL="504000" indent="0">
              <a:lnSpc>
                <a:spcPct val="100000"/>
              </a:lnSpc>
              <a:spcBef>
                <a:spcPts val="0"/>
              </a:spcBef>
              <a:spcAft>
                <a:spcPts val="1100"/>
              </a:spcAft>
              <a:buClr>
                <a:srgbClr val="E2001A"/>
              </a:buClr>
              <a:buFont typeface="Arial"/>
              <a:buNone/>
              <a:defRPr sz="2400">
                <a:latin typeface="TheSans UHH Regular"/>
                <a:cs typeface="TheSans UHH Regular"/>
              </a:defRPr>
            </a:lvl3pPr>
            <a:lvl4pPr marL="504000" indent="0">
              <a:lnSpc>
                <a:spcPct val="100000"/>
              </a:lnSpc>
              <a:spcBef>
                <a:spcPts val="0"/>
              </a:spcBef>
              <a:spcAft>
                <a:spcPts val="1100"/>
              </a:spcAft>
              <a:buClr>
                <a:srgbClr val="E2001A"/>
              </a:buClr>
              <a:buFont typeface="Arial"/>
              <a:buNone/>
              <a:defRPr sz="2400">
                <a:latin typeface="TheSans UHH Regular"/>
                <a:cs typeface="TheSans UHH Regular"/>
              </a:defRPr>
            </a:lvl4pPr>
            <a:lvl5pPr marL="504000" indent="0">
              <a:lnSpc>
                <a:spcPct val="100000"/>
              </a:lnSpc>
              <a:spcBef>
                <a:spcPts val="0"/>
              </a:spcBef>
              <a:spcAft>
                <a:spcPts val="1100"/>
              </a:spcAft>
              <a:buClr>
                <a:srgbClr val="E2001A"/>
              </a:buClr>
              <a:buFont typeface="Arial"/>
              <a:buNone/>
              <a:defRPr sz="2400">
                <a:latin typeface="TheSans UHH Regular"/>
                <a:cs typeface="TheSans UHH Regular"/>
              </a:defRPr>
            </a:lvl5pPr>
            <a:lvl6pPr>
              <a:defRPr sz="1600"/>
            </a:lvl6pPr>
            <a:lvl7pPr>
              <a:defRPr sz="1600"/>
            </a:lvl7pPr>
            <a:lvl8pPr>
              <a:defRPr sz="1600"/>
            </a:lvl8pPr>
            <a:lvl9pPr>
              <a:defRPr sz="1600"/>
            </a:lvl9pPr>
          </a:lstStyle>
          <a:p>
            <a:pPr lvl="0"/>
            <a:r>
              <a:rPr lang="de-DE"/>
              <a:t>Textmasterformat bearbeiten</a:t>
            </a:r>
          </a:p>
        </p:txBody>
      </p:sp>
      <p:sp>
        <p:nvSpPr>
          <p:cNvPr id="5" name="Datumsplatzhalter 6"/>
          <p:cNvSpPr>
            <a:spLocks noGrp="1"/>
          </p:cNvSpPr>
          <p:nvPr>
            <p:ph type="dt" sz="half" idx="14"/>
          </p:nvPr>
        </p:nvSpPr>
        <p:spPr/>
        <p:txBody>
          <a:bodyPr/>
          <a:lstStyle>
            <a:lvl1pPr defTabSz="914400" fontAlgn="base">
              <a:spcBef>
                <a:spcPct val="0"/>
              </a:spcBef>
              <a:spcAft>
                <a:spcPct val="0"/>
              </a:spcAft>
              <a:defRPr>
                <a:ea typeface="ヒラギノ角ゴ Pro W3" charset="-128"/>
              </a:defRPr>
            </a:lvl1pPr>
          </a:lstStyle>
          <a:p>
            <a:pPr>
              <a:defRPr/>
            </a:pPr>
            <a:endParaRPr lang="de-DE"/>
          </a:p>
        </p:txBody>
      </p:sp>
      <p:sp>
        <p:nvSpPr>
          <p:cNvPr id="7" name="Fußzeilenplatzhalter 7"/>
          <p:cNvSpPr>
            <a:spLocks noGrp="1"/>
          </p:cNvSpPr>
          <p:nvPr>
            <p:ph type="ftr" sz="quarter" idx="15"/>
          </p:nvPr>
        </p:nvSpPr>
        <p:spPr/>
        <p:txBody>
          <a:bodyPr/>
          <a:lstStyle>
            <a:lvl1pPr defTabSz="914400" fontAlgn="base">
              <a:spcBef>
                <a:spcPct val="0"/>
              </a:spcBef>
              <a:spcAft>
                <a:spcPct val="0"/>
              </a:spcAft>
              <a:defRPr>
                <a:ea typeface="ヒラギノ角ゴ Pro W3" charset="-128"/>
              </a:defRPr>
            </a:lvl1pPr>
          </a:lstStyle>
          <a:p>
            <a:pPr>
              <a:defRPr/>
            </a:pPr>
            <a:endParaRPr lang="de-DE"/>
          </a:p>
        </p:txBody>
      </p:sp>
      <p:sp>
        <p:nvSpPr>
          <p:cNvPr id="8" name="Foliennummernplatzhalter 8"/>
          <p:cNvSpPr>
            <a:spLocks noGrp="1"/>
          </p:cNvSpPr>
          <p:nvPr>
            <p:ph type="sldNum" sz="quarter" idx="16"/>
          </p:nvPr>
        </p:nvSpPr>
        <p:spPr/>
        <p:txBody>
          <a:bodyPr/>
          <a:lstStyle>
            <a:lvl1pPr defTabSz="914400" fontAlgn="base">
              <a:spcBef>
                <a:spcPct val="0"/>
              </a:spcBef>
              <a:spcAft>
                <a:spcPct val="0"/>
              </a:spcAft>
              <a:defRPr>
                <a:ea typeface="ヒラギノ角ゴ Pro W3" charset="-128"/>
              </a:defRPr>
            </a:lvl1pPr>
          </a:lstStyle>
          <a:p>
            <a:pPr>
              <a:defRPr/>
            </a:pPr>
            <a:fld id="{1CD8F10C-009F-484A-AA20-ECEF7AB05E26}" type="slidenum">
              <a:rPr lang="de-DE"/>
              <a:pPr>
                <a:defRPr/>
              </a:pPr>
              <a:t>‹#›</a:t>
            </a:fld>
            <a:endParaRPr lang="de-DE"/>
          </a:p>
        </p:txBody>
      </p:sp>
    </p:spTree>
    <p:extLst>
      <p:ext uri="{BB962C8B-B14F-4D97-AF65-F5344CB8AC3E}">
        <p14:creationId xmlns:p14="http://schemas.microsoft.com/office/powerpoint/2010/main" val="1021240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3.STANDARD-Folie">
    <p:spTree>
      <p:nvGrpSpPr>
        <p:cNvPr id="1" name=""/>
        <p:cNvGrpSpPr/>
        <p:nvPr/>
      </p:nvGrpSpPr>
      <p:grpSpPr>
        <a:xfrm>
          <a:off x="0" y="0"/>
          <a:ext cx="0" cy="0"/>
          <a:chOff x="0" y="0"/>
          <a:chExt cx="0" cy="0"/>
        </a:xfrm>
      </p:grpSpPr>
      <p:sp>
        <p:nvSpPr>
          <p:cNvPr id="2" name="Titel 1"/>
          <p:cNvSpPr>
            <a:spLocks noGrp="1"/>
          </p:cNvSpPr>
          <p:nvPr>
            <p:ph type="title"/>
          </p:nvPr>
        </p:nvSpPr>
        <p:spPr>
          <a:xfrm>
            <a:off x="396000" y="1224000"/>
            <a:ext cx="8352000" cy="648000"/>
          </a:xfrm>
        </p:spPr>
        <p:txBody>
          <a:bodyPr>
            <a:normAutofit/>
          </a:bodyPr>
          <a:lstStyle>
            <a:lvl1pPr algn="l">
              <a:defRPr sz="2600" b="1"/>
            </a:lvl1pPr>
          </a:lstStyle>
          <a:p>
            <a:r>
              <a:rPr lang="de-DE"/>
              <a:t>Titelmasterformat durch Klicken bearbeiten</a:t>
            </a:r>
          </a:p>
        </p:txBody>
      </p:sp>
      <p:sp>
        <p:nvSpPr>
          <p:cNvPr id="3" name="Inhaltsplatzhalter 2"/>
          <p:cNvSpPr>
            <a:spLocks noGrp="1"/>
          </p:cNvSpPr>
          <p:nvPr>
            <p:ph idx="1"/>
          </p:nvPr>
        </p:nvSpPr>
        <p:spPr>
          <a:xfrm>
            <a:off x="396000" y="1944000"/>
            <a:ext cx="8352000" cy="4271082"/>
          </a:xfrm>
        </p:spPr>
        <p:txBody>
          <a:bodyPr/>
          <a:lstStyle>
            <a:lvl1pPr>
              <a:lnSpc>
                <a:spcPts val="2600"/>
              </a:lnSpc>
              <a:spcBef>
                <a:spcPts val="600"/>
              </a:spcBef>
              <a:buNone/>
              <a:defRPr sz="2000" b="0"/>
            </a:lvl1pPr>
            <a:lvl2pPr marL="180975" indent="-180975">
              <a:lnSpc>
                <a:spcPts val="2600"/>
              </a:lnSpc>
              <a:spcBef>
                <a:spcPts val="600"/>
              </a:spcBef>
              <a:buSzPct val="85000"/>
              <a:buFontTx/>
              <a:buBlip>
                <a:blip r:embed="rId2"/>
              </a:buBlip>
              <a:defRPr sz="1800"/>
            </a:lvl2pPr>
            <a:lvl3pPr marL="361950" indent="-180975">
              <a:lnSpc>
                <a:spcPts val="2200"/>
              </a:lnSpc>
              <a:spcBef>
                <a:spcPts val="600"/>
              </a:spcBef>
              <a:buFontTx/>
              <a:buBlip>
                <a:blip r:embed="rId3"/>
              </a:buBlip>
              <a:tabLst/>
              <a:defRPr sz="1600"/>
            </a:lvl3pPr>
            <a:lvl4pPr marL="542925" indent="-180975">
              <a:lnSpc>
                <a:spcPts val="2000"/>
              </a:lnSpc>
              <a:spcBef>
                <a:spcPts val="600"/>
              </a:spcBef>
              <a:buFontTx/>
              <a:buBlip>
                <a:blip r:embed="rId3"/>
              </a:buBlip>
              <a:defRPr sz="1400"/>
            </a:lvl4pPr>
            <a:lvl5pPr marL="714375" indent="-171450">
              <a:lnSpc>
                <a:spcPts val="1700"/>
              </a:lnSpc>
              <a:spcBef>
                <a:spcPts val="600"/>
              </a:spcBef>
              <a:buFontTx/>
              <a:buBlip>
                <a:blip r:embed="rId3"/>
              </a:buBlip>
              <a:defRPr sz="12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hteck 3"/>
          <p:cNvSpPr/>
          <p:nvPr userDrawn="1"/>
        </p:nvSpPr>
        <p:spPr>
          <a:xfrm>
            <a:off x="152400" y="6248400"/>
            <a:ext cx="8686800" cy="609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a:solidFill>
                <a:prstClr val="white"/>
              </a:solidFill>
              <a:latin typeface="Calibri"/>
            </a:endParaRPr>
          </a:p>
        </p:txBody>
      </p:sp>
      <p:sp>
        <p:nvSpPr>
          <p:cNvPr id="5" name="Textfeld 4"/>
          <p:cNvSpPr txBox="1"/>
          <p:nvPr userDrawn="1"/>
        </p:nvSpPr>
        <p:spPr>
          <a:xfrm>
            <a:off x="1471294" y="6550223"/>
            <a:ext cx="6201412" cy="307777"/>
          </a:xfrm>
          <a:prstGeom prst="rect">
            <a:avLst/>
          </a:prstGeom>
          <a:noFill/>
        </p:spPr>
        <p:txBody>
          <a:bodyPr wrap="none" rtlCol="0">
            <a:spAutoFit/>
          </a:bodyPr>
          <a:lstStyle/>
          <a:p>
            <a:pPr defTabSz="914400" fontAlgn="base">
              <a:spcBef>
                <a:spcPct val="0"/>
              </a:spcBef>
              <a:spcAft>
                <a:spcPct val="0"/>
              </a:spcAft>
            </a:pPr>
            <a:r>
              <a:rPr lang="en-US" sz="1400">
                <a:solidFill>
                  <a:srgbClr val="B4B4B4"/>
                </a:solidFill>
                <a:latin typeface="Arial" charset="0"/>
              </a:rPr>
              <a:t>J. Behrens, University of Hamburg, CliSAP, joern.behrens@uni-hamburg.de</a:t>
            </a:r>
          </a:p>
        </p:txBody>
      </p:sp>
    </p:spTree>
    <p:extLst>
      <p:ext uri="{BB962C8B-B14F-4D97-AF65-F5344CB8AC3E}">
        <p14:creationId xmlns:p14="http://schemas.microsoft.com/office/powerpoint/2010/main" val="21667986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Grafiken">
    <p:spTree>
      <p:nvGrpSpPr>
        <p:cNvPr id="1" name=""/>
        <p:cNvGrpSpPr/>
        <p:nvPr/>
      </p:nvGrpSpPr>
      <p:grpSpPr>
        <a:xfrm>
          <a:off x="0" y="0"/>
          <a:ext cx="0" cy="0"/>
          <a:chOff x="0" y="0"/>
          <a:chExt cx="0" cy="0"/>
        </a:xfrm>
      </p:grpSpPr>
      <p:sp>
        <p:nvSpPr>
          <p:cNvPr id="3" name="Rechteck 2"/>
          <p:cNvSpPr/>
          <p:nvPr userDrawn="1"/>
        </p:nvSpPr>
        <p:spPr>
          <a:xfrm>
            <a:off x="0" y="1482725"/>
            <a:ext cx="9144000" cy="49260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solidFill>
                <a:prstClr val="white"/>
              </a:solidFill>
              <a:latin typeface="TheSans UHH Bold Caps"/>
            </a:endParaRPr>
          </a:p>
        </p:txBody>
      </p:sp>
      <p:cxnSp>
        <p:nvCxnSpPr>
          <p:cNvPr id="5" name="Gerade Verbindung 4"/>
          <p:cNvCxnSpPr/>
          <p:nvPr userDrawn="1"/>
        </p:nvCxnSpPr>
        <p:spPr>
          <a:xfrm>
            <a:off x="0" y="1479550"/>
            <a:ext cx="9144000" cy="3175"/>
          </a:xfrm>
          <a:prstGeom prst="line">
            <a:avLst/>
          </a:prstGeom>
          <a:ln w="25400">
            <a:solidFill>
              <a:srgbClr val="009CD1"/>
            </a:solidFill>
          </a:ln>
          <a:effectLst/>
        </p:spPr>
        <p:style>
          <a:lnRef idx="2">
            <a:schemeClr val="accent1"/>
          </a:lnRef>
          <a:fillRef idx="0">
            <a:schemeClr val="accent1"/>
          </a:fillRef>
          <a:effectRef idx="1">
            <a:schemeClr val="accent1"/>
          </a:effectRef>
          <a:fontRef idx="minor">
            <a:schemeClr val="tx1"/>
          </a:fontRef>
        </p:style>
      </p:cxnSp>
      <p:sp>
        <p:nvSpPr>
          <p:cNvPr id="4" name="Inhaltsplatzhalter 3"/>
          <p:cNvSpPr>
            <a:spLocks noGrp="1"/>
          </p:cNvSpPr>
          <p:nvPr>
            <p:ph sz="half" idx="2"/>
          </p:nvPr>
        </p:nvSpPr>
        <p:spPr>
          <a:xfrm>
            <a:off x="0" y="1482247"/>
            <a:ext cx="9144000" cy="4927274"/>
          </a:xfrm>
          <a:prstGeom prst="rect">
            <a:avLst/>
          </a:prstGeom>
          <a:noFill/>
          <a:ln>
            <a:noFill/>
          </a:ln>
        </p:spPr>
        <p:txBody>
          <a:bodyPr lIns="0" tIns="0" bIns="0" anchor="ctr" anchorCtr="0"/>
          <a:lstStyle>
            <a:lvl1pPr marL="0" indent="0" algn="ctr">
              <a:spcBef>
                <a:spcPts val="0"/>
              </a:spcBef>
              <a:spcAft>
                <a:spcPts val="1100"/>
              </a:spcAft>
              <a:buClr>
                <a:srgbClr val="3B515B"/>
              </a:buClr>
              <a:buFont typeface="Wingdings" charset="2"/>
              <a:buNone/>
              <a:defRPr sz="2400" baseline="0">
                <a:latin typeface="TheSans UHH Regular"/>
                <a:cs typeface="TheSans UHH Regular"/>
              </a:defRPr>
            </a:lvl1pPr>
            <a:lvl2pPr marL="0" indent="0">
              <a:spcBef>
                <a:spcPts val="0"/>
              </a:spcBef>
              <a:spcAft>
                <a:spcPts val="1100"/>
              </a:spcAft>
              <a:buClr>
                <a:srgbClr val="3B515B"/>
              </a:buClr>
              <a:buFont typeface="Wingdings" charset="2"/>
              <a:buNone/>
              <a:defRPr sz="2400">
                <a:latin typeface="TheSans UHH Regular"/>
                <a:cs typeface="TheSans UHH Regular"/>
              </a:defRPr>
            </a:lvl2pPr>
            <a:lvl3pPr marL="0" indent="0">
              <a:spcBef>
                <a:spcPts val="0"/>
              </a:spcBef>
              <a:spcAft>
                <a:spcPts val="1100"/>
              </a:spcAft>
              <a:buClr>
                <a:srgbClr val="3B515B"/>
              </a:buClr>
              <a:buFont typeface="Wingdings" charset="2"/>
              <a:buNone/>
              <a:defRPr sz="2000">
                <a:latin typeface="TheSans UHH Regular"/>
                <a:cs typeface="TheSans UHH Regular"/>
              </a:defRPr>
            </a:lvl3pPr>
            <a:lvl4pPr marL="0" indent="0">
              <a:spcBef>
                <a:spcPts val="0"/>
              </a:spcBef>
              <a:spcAft>
                <a:spcPts val="1100"/>
              </a:spcAft>
              <a:buClr>
                <a:srgbClr val="3B515B"/>
              </a:buClr>
              <a:buFont typeface="Wingdings" charset="2"/>
              <a:buNone/>
              <a:defRPr sz="2000">
                <a:latin typeface="TheSans UHH Regular"/>
                <a:cs typeface="TheSans UHH Regular"/>
              </a:defRPr>
            </a:lvl4pPr>
            <a:lvl5pPr marL="0" indent="0">
              <a:spcBef>
                <a:spcPts val="0"/>
              </a:spcBef>
              <a:spcAft>
                <a:spcPts val="1100"/>
              </a:spcAft>
              <a:buClr>
                <a:srgbClr val="3B515B"/>
              </a:buClr>
              <a:buFont typeface="Wingdings" charset="2"/>
              <a:buNone/>
              <a:defRPr sz="2000">
                <a:latin typeface="TheSans UHH Regular"/>
                <a:cs typeface="TheSans UHH Regular"/>
              </a:defRPr>
            </a:lvl5pPr>
            <a:lvl6pPr>
              <a:defRPr sz="1600"/>
            </a:lvl6pPr>
            <a:lvl7pPr>
              <a:defRPr sz="1600"/>
            </a:lvl7pPr>
            <a:lvl8pPr>
              <a:defRPr sz="1600"/>
            </a:lvl8pPr>
            <a:lvl9pPr>
              <a:defRPr sz="1600"/>
            </a:lvl9pPr>
          </a:lstStyle>
          <a:p>
            <a:pPr lvl="0"/>
            <a:r>
              <a:rPr lang="de-DE"/>
              <a:t>Textmasterformat bearbeiten</a:t>
            </a:r>
          </a:p>
        </p:txBody>
      </p:sp>
      <p:sp>
        <p:nvSpPr>
          <p:cNvPr id="6" name="Datumsplatzhalter 6"/>
          <p:cNvSpPr>
            <a:spLocks noGrp="1"/>
          </p:cNvSpPr>
          <p:nvPr>
            <p:ph type="dt" sz="half" idx="10"/>
          </p:nvPr>
        </p:nvSpPr>
        <p:spPr/>
        <p:txBody>
          <a:bodyPr/>
          <a:lstStyle>
            <a:lvl1pPr defTabSz="914400" fontAlgn="base">
              <a:spcBef>
                <a:spcPct val="0"/>
              </a:spcBef>
              <a:spcAft>
                <a:spcPct val="0"/>
              </a:spcAft>
              <a:defRPr>
                <a:ea typeface="ヒラギノ角ゴ Pro W3" charset="-128"/>
              </a:defRPr>
            </a:lvl1pPr>
          </a:lstStyle>
          <a:p>
            <a:pPr>
              <a:defRPr/>
            </a:pPr>
            <a:endParaRPr lang="de-DE"/>
          </a:p>
        </p:txBody>
      </p:sp>
      <p:sp>
        <p:nvSpPr>
          <p:cNvPr id="7" name="Fußzeilenplatzhalter 7"/>
          <p:cNvSpPr>
            <a:spLocks noGrp="1"/>
          </p:cNvSpPr>
          <p:nvPr>
            <p:ph type="ftr" sz="quarter" idx="11"/>
          </p:nvPr>
        </p:nvSpPr>
        <p:spPr/>
        <p:txBody>
          <a:bodyPr/>
          <a:lstStyle>
            <a:lvl1pPr defTabSz="914400" fontAlgn="base">
              <a:spcBef>
                <a:spcPct val="0"/>
              </a:spcBef>
              <a:spcAft>
                <a:spcPct val="0"/>
              </a:spcAft>
              <a:defRPr>
                <a:ea typeface="ヒラギノ角ゴ Pro W3" charset="-128"/>
              </a:defRPr>
            </a:lvl1pPr>
          </a:lstStyle>
          <a:p>
            <a:pPr>
              <a:defRPr/>
            </a:pPr>
            <a:endParaRPr lang="de-DE"/>
          </a:p>
        </p:txBody>
      </p:sp>
      <p:sp>
        <p:nvSpPr>
          <p:cNvPr id="8" name="Foliennummernplatzhalter 8"/>
          <p:cNvSpPr>
            <a:spLocks noGrp="1"/>
          </p:cNvSpPr>
          <p:nvPr>
            <p:ph type="sldNum" sz="quarter" idx="12"/>
          </p:nvPr>
        </p:nvSpPr>
        <p:spPr/>
        <p:txBody>
          <a:bodyPr/>
          <a:lstStyle>
            <a:lvl1pPr defTabSz="914400" fontAlgn="base">
              <a:spcBef>
                <a:spcPct val="0"/>
              </a:spcBef>
              <a:spcAft>
                <a:spcPct val="0"/>
              </a:spcAft>
              <a:defRPr>
                <a:ea typeface="ヒラギノ角ゴ Pro W3" charset="-128"/>
              </a:defRPr>
            </a:lvl1pPr>
          </a:lstStyle>
          <a:p>
            <a:pPr>
              <a:defRPr/>
            </a:pPr>
            <a:fld id="{8DEBB573-088F-433A-86D8-86332A9CD28A}" type="slidenum">
              <a:rPr lang="de-DE"/>
              <a:pPr>
                <a:defRPr/>
              </a:pPr>
              <a:t>‹#›</a:t>
            </a:fld>
            <a:endParaRPr lang="de-DE"/>
          </a:p>
        </p:txBody>
      </p:sp>
    </p:spTree>
    <p:extLst>
      <p:ext uri="{BB962C8B-B14F-4D97-AF65-F5344CB8AC3E}">
        <p14:creationId xmlns:p14="http://schemas.microsoft.com/office/powerpoint/2010/main" val="19851269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8a_Kapitelseite">
    <p:spTree>
      <p:nvGrpSpPr>
        <p:cNvPr id="1" name=""/>
        <p:cNvGrpSpPr/>
        <p:nvPr/>
      </p:nvGrpSpPr>
      <p:grpSpPr>
        <a:xfrm>
          <a:off x="0" y="0"/>
          <a:ext cx="0" cy="0"/>
          <a:chOff x="0" y="0"/>
          <a:chExt cx="0" cy="0"/>
        </a:xfrm>
      </p:grpSpPr>
      <p:sp>
        <p:nvSpPr>
          <p:cNvPr id="8" name="Inhaltsplatzhalter 20"/>
          <p:cNvSpPr>
            <a:spLocks noGrp="1"/>
          </p:cNvSpPr>
          <p:nvPr>
            <p:ph sz="quarter" idx="13"/>
          </p:nvPr>
        </p:nvSpPr>
        <p:spPr>
          <a:xfrm>
            <a:off x="342001" y="4425480"/>
            <a:ext cx="6098914" cy="1181873"/>
          </a:xfrm>
          <a:prstGeom prst="rect">
            <a:avLst/>
          </a:prstGeom>
        </p:spPr>
        <p:txBody>
          <a:bodyPr vert="horz" tIns="46800"/>
          <a:lstStyle>
            <a:lvl1pPr marL="0" indent="0">
              <a:lnSpc>
                <a:spcPts val="4400"/>
              </a:lnSpc>
              <a:spcBef>
                <a:spcPts val="0"/>
              </a:spcBef>
              <a:buNone/>
              <a:defRPr sz="4000" b="0" i="0">
                <a:solidFill>
                  <a:schemeClr val="tx1"/>
                </a:solidFill>
                <a:latin typeface="TheSans UHH Bold Caps"/>
                <a:cs typeface="TheSans UHH Bold Caps"/>
              </a:defRPr>
            </a:lvl1pPr>
            <a:lvl2pPr marL="457200" indent="0">
              <a:buNone/>
              <a:defRPr/>
            </a:lvl2pPr>
            <a:lvl3pPr marL="914400" indent="0">
              <a:buNone/>
              <a:defRPr/>
            </a:lvl3pPr>
            <a:lvl4pPr marL="1371600" indent="0">
              <a:buNone/>
              <a:defRPr/>
            </a:lvl4pPr>
            <a:lvl5pPr marL="1828800" indent="0">
              <a:buNone/>
              <a:defRPr/>
            </a:lvl5pPr>
          </a:lstStyle>
          <a:p>
            <a:pPr lvl="0"/>
            <a:r>
              <a:rPr lang="de-DE"/>
              <a:t>Textmasterformat bearbeiten</a:t>
            </a:r>
          </a:p>
        </p:txBody>
      </p:sp>
      <p:sp>
        <p:nvSpPr>
          <p:cNvPr id="3" name="Datumsplatzhalter 2"/>
          <p:cNvSpPr>
            <a:spLocks noGrp="1"/>
          </p:cNvSpPr>
          <p:nvPr>
            <p:ph type="dt" sz="half" idx="14"/>
          </p:nvPr>
        </p:nvSpPr>
        <p:spPr/>
        <p:txBody>
          <a:bodyPr/>
          <a:lstStyle>
            <a:lvl1pPr defTabSz="914400" fontAlgn="base">
              <a:spcBef>
                <a:spcPct val="0"/>
              </a:spcBef>
              <a:spcAft>
                <a:spcPct val="0"/>
              </a:spcAft>
              <a:defRPr>
                <a:ea typeface="ヒラギノ角ゴ Pro W3" charset="-128"/>
              </a:defRPr>
            </a:lvl1pPr>
          </a:lstStyle>
          <a:p>
            <a:pPr>
              <a:defRPr/>
            </a:pPr>
            <a:endParaRPr lang="de-DE"/>
          </a:p>
        </p:txBody>
      </p:sp>
      <p:sp>
        <p:nvSpPr>
          <p:cNvPr id="4" name="Fußzeilenplatzhalter 3"/>
          <p:cNvSpPr>
            <a:spLocks noGrp="1"/>
          </p:cNvSpPr>
          <p:nvPr>
            <p:ph type="ftr" sz="quarter" idx="15"/>
          </p:nvPr>
        </p:nvSpPr>
        <p:spPr/>
        <p:txBody>
          <a:bodyPr/>
          <a:lstStyle>
            <a:lvl1pPr defTabSz="914400" fontAlgn="base">
              <a:spcBef>
                <a:spcPct val="0"/>
              </a:spcBef>
              <a:spcAft>
                <a:spcPct val="0"/>
              </a:spcAft>
              <a:defRPr>
                <a:ea typeface="ヒラギノ角ゴ Pro W3" charset="-128"/>
              </a:defRPr>
            </a:lvl1pPr>
          </a:lstStyle>
          <a:p>
            <a:pPr>
              <a:defRPr/>
            </a:pPr>
            <a:endParaRPr lang="de-DE"/>
          </a:p>
        </p:txBody>
      </p:sp>
      <p:sp>
        <p:nvSpPr>
          <p:cNvPr id="5" name="Foliennummernplatzhalter 4"/>
          <p:cNvSpPr>
            <a:spLocks noGrp="1"/>
          </p:cNvSpPr>
          <p:nvPr>
            <p:ph type="sldNum" sz="quarter" idx="16"/>
          </p:nvPr>
        </p:nvSpPr>
        <p:spPr/>
        <p:txBody>
          <a:bodyPr/>
          <a:lstStyle>
            <a:lvl1pPr defTabSz="914400" fontAlgn="base">
              <a:spcBef>
                <a:spcPct val="0"/>
              </a:spcBef>
              <a:spcAft>
                <a:spcPct val="0"/>
              </a:spcAft>
              <a:defRPr>
                <a:ea typeface="ヒラギノ角ゴ Pro W3" charset="-128"/>
              </a:defRPr>
            </a:lvl1pPr>
          </a:lstStyle>
          <a:p>
            <a:pPr>
              <a:defRPr/>
            </a:pPr>
            <a:fld id="{C25B7D29-823F-4811-BDC7-83E63DEA16EB}" type="slidenum">
              <a:rPr lang="de-DE"/>
              <a:pPr>
                <a:defRPr/>
              </a:pPr>
              <a:t>‹#›</a:t>
            </a:fld>
            <a:endParaRPr lang="de-DE"/>
          </a:p>
        </p:txBody>
      </p:sp>
    </p:spTree>
    <p:extLst>
      <p:ext uri="{BB962C8B-B14F-4D97-AF65-F5344CB8AC3E}">
        <p14:creationId xmlns:p14="http://schemas.microsoft.com/office/powerpoint/2010/main" val="86564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b_Kapitelseite">
    <p:spTree>
      <p:nvGrpSpPr>
        <p:cNvPr id="1" name=""/>
        <p:cNvGrpSpPr/>
        <p:nvPr/>
      </p:nvGrpSpPr>
      <p:grpSpPr>
        <a:xfrm>
          <a:off x="0" y="0"/>
          <a:ext cx="0" cy="0"/>
          <a:chOff x="0" y="0"/>
          <a:chExt cx="0" cy="0"/>
        </a:xfrm>
      </p:grpSpPr>
      <p:sp>
        <p:nvSpPr>
          <p:cNvPr id="3" name="Rechteck 2"/>
          <p:cNvSpPr/>
          <p:nvPr userDrawn="1"/>
        </p:nvSpPr>
        <p:spPr>
          <a:xfrm>
            <a:off x="0" y="1463675"/>
            <a:ext cx="9144000" cy="4954588"/>
          </a:xfrm>
          <a:prstGeom prst="rect">
            <a:avLst/>
          </a:prstGeom>
          <a:solidFill>
            <a:srgbClr val="0092D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solidFill>
                <a:prstClr val="white"/>
              </a:solidFill>
            </a:endParaRPr>
          </a:p>
        </p:txBody>
      </p:sp>
      <p:sp>
        <p:nvSpPr>
          <p:cNvPr id="9" name="Inhaltsplatzhalter 20"/>
          <p:cNvSpPr>
            <a:spLocks noGrp="1"/>
          </p:cNvSpPr>
          <p:nvPr>
            <p:ph sz="quarter" idx="13"/>
          </p:nvPr>
        </p:nvSpPr>
        <p:spPr>
          <a:xfrm>
            <a:off x="342001" y="4425480"/>
            <a:ext cx="6098914" cy="1181873"/>
          </a:xfrm>
          <a:prstGeom prst="rect">
            <a:avLst/>
          </a:prstGeom>
        </p:spPr>
        <p:txBody>
          <a:bodyPr vert="horz" tIns="46800"/>
          <a:lstStyle>
            <a:lvl1pPr marL="0" indent="0">
              <a:lnSpc>
                <a:spcPts val="4400"/>
              </a:lnSpc>
              <a:spcBef>
                <a:spcPts val="0"/>
              </a:spcBef>
              <a:buNone/>
              <a:defRPr sz="4000" b="0" i="0">
                <a:solidFill>
                  <a:schemeClr val="bg1"/>
                </a:solidFill>
                <a:latin typeface="TheSans UHH Bold Caps"/>
                <a:cs typeface="TheSans UHH Bold Caps"/>
              </a:defRPr>
            </a:lvl1pPr>
            <a:lvl2pPr marL="457200" indent="0">
              <a:buNone/>
              <a:defRPr/>
            </a:lvl2pPr>
            <a:lvl3pPr marL="914400" indent="0">
              <a:buNone/>
              <a:defRPr/>
            </a:lvl3pPr>
            <a:lvl4pPr marL="1371600" indent="0">
              <a:buNone/>
              <a:defRPr/>
            </a:lvl4pPr>
            <a:lvl5pPr marL="1828800" indent="0">
              <a:buNone/>
              <a:defRPr/>
            </a:lvl5pPr>
          </a:lstStyle>
          <a:p>
            <a:pPr lvl="0"/>
            <a:r>
              <a:rPr lang="de-DE"/>
              <a:t>Textmasterformat bearbeiten</a:t>
            </a:r>
          </a:p>
        </p:txBody>
      </p:sp>
      <p:sp>
        <p:nvSpPr>
          <p:cNvPr id="4" name="Datumsplatzhalter 2"/>
          <p:cNvSpPr>
            <a:spLocks noGrp="1"/>
          </p:cNvSpPr>
          <p:nvPr>
            <p:ph type="dt" sz="half" idx="14"/>
          </p:nvPr>
        </p:nvSpPr>
        <p:spPr/>
        <p:txBody>
          <a:bodyPr/>
          <a:lstStyle>
            <a:lvl1pPr defTabSz="914400" fontAlgn="base">
              <a:spcBef>
                <a:spcPct val="0"/>
              </a:spcBef>
              <a:spcAft>
                <a:spcPct val="0"/>
              </a:spcAft>
              <a:defRPr>
                <a:ea typeface="ヒラギノ角ゴ Pro W3" charset="-128"/>
              </a:defRPr>
            </a:lvl1pPr>
          </a:lstStyle>
          <a:p>
            <a:pPr>
              <a:defRPr/>
            </a:pPr>
            <a:endParaRPr lang="de-DE"/>
          </a:p>
        </p:txBody>
      </p:sp>
      <p:sp>
        <p:nvSpPr>
          <p:cNvPr id="5" name="Fußzeilenplatzhalter 3"/>
          <p:cNvSpPr>
            <a:spLocks noGrp="1"/>
          </p:cNvSpPr>
          <p:nvPr>
            <p:ph type="ftr" sz="quarter" idx="15"/>
          </p:nvPr>
        </p:nvSpPr>
        <p:spPr/>
        <p:txBody>
          <a:bodyPr/>
          <a:lstStyle>
            <a:lvl1pPr defTabSz="914400" fontAlgn="base">
              <a:spcBef>
                <a:spcPct val="0"/>
              </a:spcBef>
              <a:spcAft>
                <a:spcPct val="0"/>
              </a:spcAft>
              <a:defRPr>
                <a:ea typeface="ヒラギノ角ゴ Pro W3" charset="-128"/>
              </a:defRPr>
            </a:lvl1pPr>
          </a:lstStyle>
          <a:p>
            <a:pPr>
              <a:defRPr/>
            </a:pPr>
            <a:endParaRPr lang="de-DE"/>
          </a:p>
        </p:txBody>
      </p:sp>
      <p:sp>
        <p:nvSpPr>
          <p:cNvPr id="6" name="Foliennummernplatzhalter 4"/>
          <p:cNvSpPr>
            <a:spLocks noGrp="1"/>
          </p:cNvSpPr>
          <p:nvPr>
            <p:ph type="sldNum" sz="quarter" idx="16"/>
          </p:nvPr>
        </p:nvSpPr>
        <p:spPr/>
        <p:txBody>
          <a:bodyPr/>
          <a:lstStyle>
            <a:lvl1pPr defTabSz="914400" fontAlgn="base">
              <a:spcBef>
                <a:spcPct val="0"/>
              </a:spcBef>
              <a:spcAft>
                <a:spcPct val="0"/>
              </a:spcAft>
              <a:defRPr>
                <a:ea typeface="ヒラギノ角ゴ Pro W3" charset="-128"/>
              </a:defRPr>
            </a:lvl1pPr>
          </a:lstStyle>
          <a:p>
            <a:pPr>
              <a:defRPr/>
            </a:pPr>
            <a:fld id="{42C33F40-48B9-4DD2-A4F7-62942B0B1993}" type="slidenum">
              <a:rPr lang="de-DE"/>
              <a:pPr>
                <a:defRPr/>
              </a:pPr>
              <a:t>‹#›</a:t>
            </a:fld>
            <a:endParaRPr lang="de-DE"/>
          </a:p>
        </p:txBody>
      </p:sp>
    </p:spTree>
    <p:extLst>
      <p:ext uri="{BB962C8B-B14F-4D97-AF65-F5344CB8AC3E}">
        <p14:creationId xmlns:p14="http://schemas.microsoft.com/office/powerpoint/2010/main" val="5074913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9_Leerseite">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defTabSz="914400" fontAlgn="base">
              <a:spcBef>
                <a:spcPct val="0"/>
              </a:spcBef>
              <a:spcAft>
                <a:spcPct val="0"/>
              </a:spcAft>
              <a:defRPr>
                <a:ea typeface="ヒラギノ角ゴ Pro W3" charset="-128"/>
              </a:defRPr>
            </a:lvl1pPr>
          </a:lstStyle>
          <a:p>
            <a:pPr>
              <a:defRPr/>
            </a:pPr>
            <a:endParaRPr lang="de-DE"/>
          </a:p>
        </p:txBody>
      </p:sp>
      <p:sp>
        <p:nvSpPr>
          <p:cNvPr id="3" name="Fußzeilenplatzhalter 2"/>
          <p:cNvSpPr>
            <a:spLocks noGrp="1"/>
          </p:cNvSpPr>
          <p:nvPr>
            <p:ph type="ftr" sz="quarter" idx="11"/>
          </p:nvPr>
        </p:nvSpPr>
        <p:spPr/>
        <p:txBody>
          <a:bodyPr/>
          <a:lstStyle>
            <a:lvl1pPr defTabSz="914400" fontAlgn="base">
              <a:spcBef>
                <a:spcPct val="0"/>
              </a:spcBef>
              <a:spcAft>
                <a:spcPct val="0"/>
              </a:spcAft>
              <a:defRPr>
                <a:ea typeface="ヒラギノ角ゴ Pro W3" charset="-128"/>
              </a:defRPr>
            </a:lvl1pPr>
          </a:lstStyle>
          <a:p>
            <a:pPr>
              <a:defRPr/>
            </a:pPr>
            <a:endParaRPr lang="de-DE"/>
          </a:p>
        </p:txBody>
      </p:sp>
      <p:sp>
        <p:nvSpPr>
          <p:cNvPr id="4" name="Foliennummernplatzhalter 3"/>
          <p:cNvSpPr>
            <a:spLocks noGrp="1"/>
          </p:cNvSpPr>
          <p:nvPr>
            <p:ph type="sldNum" sz="quarter" idx="12"/>
          </p:nvPr>
        </p:nvSpPr>
        <p:spPr/>
        <p:txBody>
          <a:bodyPr/>
          <a:lstStyle>
            <a:lvl1pPr defTabSz="914400" fontAlgn="base">
              <a:spcBef>
                <a:spcPct val="0"/>
              </a:spcBef>
              <a:spcAft>
                <a:spcPct val="0"/>
              </a:spcAft>
              <a:defRPr>
                <a:ea typeface="ヒラギノ角ゴ Pro W3" charset="-128"/>
              </a:defRPr>
            </a:lvl1pPr>
          </a:lstStyle>
          <a:p>
            <a:pPr>
              <a:defRPr/>
            </a:pPr>
            <a:fld id="{AF240D19-A30A-48BC-8A41-926254DEC8EC}" type="slidenum">
              <a:rPr lang="de-DE"/>
              <a:pPr>
                <a:defRPr/>
              </a:pPr>
              <a:t>‹#›</a:t>
            </a:fld>
            <a:endParaRPr lang="de-DE"/>
          </a:p>
        </p:txBody>
      </p:sp>
    </p:spTree>
    <p:extLst>
      <p:ext uri="{BB962C8B-B14F-4D97-AF65-F5344CB8AC3E}">
        <p14:creationId xmlns:p14="http://schemas.microsoft.com/office/powerpoint/2010/main" val="29675555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1_Seite für den Textversand">
    <p:spTree>
      <p:nvGrpSpPr>
        <p:cNvPr id="1" name=""/>
        <p:cNvGrpSpPr/>
        <p:nvPr/>
      </p:nvGrpSpPr>
      <p:grpSpPr>
        <a:xfrm>
          <a:off x="0" y="0"/>
          <a:ext cx="0" cy="0"/>
          <a:chOff x="0" y="0"/>
          <a:chExt cx="0" cy="0"/>
        </a:xfrm>
      </p:grpSpPr>
      <p:sp>
        <p:nvSpPr>
          <p:cNvPr id="4" name="Inhaltsplatzhalter 3"/>
          <p:cNvSpPr>
            <a:spLocks noGrp="1"/>
          </p:cNvSpPr>
          <p:nvPr>
            <p:ph sz="half" idx="2"/>
          </p:nvPr>
        </p:nvSpPr>
        <p:spPr>
          <a:xfrm>
            <a:off x="457200" y="2733492"/>
            <a:ext cx="8229600" cy="3387887"/>
          </a:xfrm>
          <a:prstGeom prst="rect">
            <a:avLst/>
          </a:prstGeom>
        </p:spPr>
        <p:txBody>
          <a:bodyPr wrap="square" lIns="0" tIns="0" bIns="0" numCol="2" spcCol="180000"/>
          <a:lstStyle>
            <a:lvl1pPr marL="0" marR="0" indent="0" algn="l" defTabSz="457200" rtl="0" eaLnBrk="1" fontAlgn="auto" latinLnBrk="0" hangingPunct="1">
              <a:lnSpc>
                <a:spcPct val="100000"/>
              </a:lnSpc>
              <a:spcBef>
                <a:spcPts val="0"/>
              </a:spcBef>
              <a:spcAft>
                <a:spcPts val="0"/>
              </a:spcAft>
              <a:buClr>
                <a:srgbClr val="3B515B"/>
              </a:buClr>
              <a:buSzTx/>
              <a:buFont typeface="Wingdings" charset="2"/>
              <a:buNone/>
              <a:tabLst/>
              <a:defRPr sz="1200" b="0" i="0" u="none" baseline="0">
                <a:effectLst/>
                <a:latin typeface="TheSans UHH Bold"/>
                <a:cs typeface="TheSans UHH Bold"/>
              </a:defRPr>
            </a:lvl1pPr>
            <a:lvl2pPr marL="0" indent="0">
              <a:lnSpc>
                <a:spcPct val="100000"/>
              </a:lnSpc>
              <a:spcBef>
                <a:spcPts val="0"/>
              </a:spcBef>
              <a:spcAft>
                <a:spcPts val="0"/>
              </a:spcAft>
              <a:buClr>
                <a:srgbClr val="3B515B"/>
              </a:buClr>
              <a:buFont typeface="Wingdings" charset="2"/>
              <a:buNone/>
              <a:defRPr sz="2400">
                <a:latin typeface="TheSans UHH Regular"/>
                <a:cs typeface="TheSans UHH Regular"/>
              </a:defRPr>
            </a:lvl2pPr>
            <a:lvl3pPr marL="0" indent="0">
              <a:lnSpc>
                <a:spcPct val="100000"/>
              </a:lnSpc>
              <a:spcBef>
                <a:spcPts val="0"/>
              </a:spcBef>
              <a:spcAft>
                <a:spcPts val="0"/>
              </a:spcAft>
              <a:buClr>
                <a:srgbClr val="3B515B"/>
              </a:buClr>
              <a:buFont typeface="Wingdings" charset="2"/>
              <a:buNone/>
              <a:defRPr sz="2400">
                <a:latin typeface="TheSans UHH Regular"/>
                <a:cs typeface="TheSans UHH Regular"/>
              </a:defRPr>
            </a:lvl3pPr>
            <a:lvl4pPr marL="0" indent="0">
              <a:lnSpc>
                <a:spcPct val="100000"/>
              </a:lnSpc>
              <a:spcBef>
                <a:spcPts val="0"/>
              </a:spcBef>
              <a:spcAft>
                <a:spcPts val="0"/>
              </a:spcAft>
              <a:buClr>
                <a:srgbClr val="3B515B"/>
              </a:buClr>
              <a:buFont typeface="Wingdings" charset="2"/>
              <a:buNone/>
              <a:defRPr sz="2400">
                <a:latin typeface="TheSans UHH Regular"/>
                <a:cs typeface="TheSans UHH Regular"/>
              </a:defRPr>
            </a:lvl4pPr>
            <a:lvl5pPr marL="0" indent="0">
              <a:lnSpc>
                <a:spcPct val="100000"/>
              </a:lnSpc>
              <a:spcBef>
                <a:spcPts val="0"/>
              </a:spcBef>
              <a:spcAft>
                <a:spcPts val="0"/>
              </a:spcAft>
              <a:buClr>
                <a:srgbClr val="3B515B"/>
              </a:buClr>
              <a:buFont typeface="Wingdings" charset="2"/>
              <a:buNone/>
              <a:defRPr sz="2400">
                <a:latin typeface="TheSans UHH Regular"/>
                <a:cs typeface="TheSans UHH Regular"/>
              </a:defRPr>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p:txBody>
      </p:sp>
      <p:sp>
        <p:nvSpPr>
          <p:cNvPr id="10" name="Textplatzhalter 2"/>
          <p:cNvSpPr>
            <a:spLocks noGrp="1"/>
          </p:cNvSpPr>
          <p:nvPr>
            <p:ph type="body" idx="1"/>
          </p:nvPr>
        </p:nvSpPr>
        <p:spPr>
          <a:xfrm>
            <a:off x="457200" y="1826635"/>
            <a:ext cx="8229600" cy="630708"/>
          </a:xfrm>
          <a:prstGeom prst="rect">
            <a:avLst/>
          </a:prstGeom>
        </p:spPr>
        <p:txBody>
          <a:bodyPr lIns="0" tIns="0" anchor="t" anchorCtr="0"/>
          <a:lstStyle>
            <a:lvl1pPr marL="0" indent="0">
              <a:lnSpc>
                <a:spcPts val="2200"/>
              </a:lnSpc>
              <a:spcBef>
                <a:spcPts val="0"/>
              </a:spcBef>
              <a:buNone/>
              <a:defRPr sz="1800" b="0" i="0" baseline="0">
                <a:latin typeface="TheSans UHH Bold Caps"/>
                <a:cs typeface="TheSans UHH Bold Cap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5" name="Datumsplatzhalter 6"/>
          <p:cNvSpPr>
            <a:spLocks noGrp="1"/>
          </p:cNvSpPr>
          <p:nvPr>
            <p:ph type="dt" sz="half" idx="10"/>
          </p:nvPr>
        </p:nvSpPr>
        <p:spPr/>
        <p:txBody>
          <a:bodyPr/>
          <a:lstStyle>
            <a:lvl1pPr defTabSz="914400" fontAlgn="base">
              <a:spcBef>
                <a:spcPct val="0"/>
              </a:spcBef>
              <a:spcAft>
                <a:spcPct val="0"/>
              </a:spcAft>
              <a:defRPr>
                <a:ea typeface="ヒラギノ角ゴ Pro W3" charset="-128"/>
              </a:defRPr>
            </a:lvl1pPr>
          </a:lstStyle>
          <a:p>
            <a:pPr>
              <a:defRPr/>
            </a:pPr>
            <a:endParaRPr lang="de-DE"/>
          </a:p>
        </p:txBody>
      </p:sp>
      <p:sp>
        <p:nvSpPr>
          <p:cNvPr id="6" name="Fußzeilenplatzhalter 7"/>
          <p:cNvSpPr>
            <a:spLocks noGrp="1"/>
          </p:cNvSpPr>
          <p:nvPr>
            <p:ph type="ftr" sz="quarter" idx="11"/>
          </p:nvPr>
        </p:nvSpPr>
        <p:spPr/>
        <p:txBody>
          <a:bodyPr/>
          <a:lstStyle>
            <a:lvl1pPr defTabSz="914400" fontAlgn="base">
              <a:spcBef>
                <a:spcPct val="0"/>
              </a:spcBef>
              <a:spcAft>
                <a:spcPct val="0"/>
              </a:spcAft>
              <a:defRPr>
                <a:ea typeface="ヒラギノ角ゴ Pro W3" charset="-128"/>
              </a:defRPr>
            </a:lvl1pPr>
          </a:lstStyle>
          <a:p>
            <a:pPr>
              <a:defRPr/>
            </a:pPr>
            <a:endParaRPr lang="de-DE"/>
          </a:p>
        </p:txBody>
      </p:sp>
      <p:sp>
        <p:nvSpPr>
          <p:cNvPr id="7" name="Foliennummernplatzhalter 8"/>
          <p:cNvSpPr>
            <a:spLocks noGrp="1"/>
          </p:cNvSpPr>
          <p:nvPr>
            <p:ph type="sldNum" sz="quarter" idx="12"/>
          </p:nvPr>
        </p:nvSpPr>
        <p:spPr/>
        <p:txBody>
          <a:bodyPr/>
          <a:lstStyle>
            <a:lvl1pPr defTabSz="914400" fontAlgn="base">
              <a:spcBef>
                <a:spcPct val="0"/>
              </a:spcBef>
              <a:spcAft>
                <a:spcPct val="0"/>
              </a:spcAft>
              <a:defRPr>
                <a:ea typeface="ヒラギノ角ゴ Pro W3" charset="-128"/>
              </a:defRPr>
            </a:lvl1pPr>
          </a:lstStyle>
          <a:p>
            <a:pPr>
              <a:defRPr/>
            </a:pPr>
            <a:fld id="{BA43D95C-8F58-4679-AD33-A5635B1F4E7D}" type="slidenum">
              <a:rPr lang="de-DE"/>
              <a:pPr>
                <a:defRPr/>
              </a:pPr>
              <a:t>‹#›</a:t>
            </a:fld>
            <a:endParaRPr lang="de-DE"/>
          </a:p>
        </p:txBody>
      </p:sp>
    </p:spTree>
    <p:extLst>
      <p:ext uri="{BB962C8B-B14F-4D97-AF65-F5344CB8AC3E}">
        <p14:creationId xmlns:p14="http://schemas.microsoft.com/office/powerpoint/2010/main" val="22948127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31241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PhAnim="0" userDrawn="1">
  <p:cSld name="Titel und Inhalt">
    <p:spTree>
      <p:nvGrpSpPr>
        <p:cNvPr id="1" name=""/>
        <p:cNvGrpSpPr/>
        <p:nvPr/>
      </p:nvGrpSpPr>
      <p:grpSpPr bwMode="auto">
        <a:xfrm>
          <a:off x="0" y="0"/>
          <a:ext cx="0" cy="0"/>
          <a:chOff x="0" y="0"/>
          <a:chExt cx="0" cy="0"/>
        </a:xfrm>
      </p:grpSpPr>
      <p:sp>
        <p:nvSpPr>
          <p:cNvPr id="3" name="Inhaltsplatzhalter"/>
          <p:cNvSpPr>
            <a:spLocks noGrp="1"/>
          </p:cNvSpPr>
          <p:nvPr>
            <p:ph idx="1"/>
          </p:nvPr>
        </p:nvSpPr>
        <p:spPr bwMode="auto">
          <a:xfrm>
            <a:off x="251520" y="1412777"/>
            <a:ext cx="6192366" cy="3937001"/>
          </a:xfrm>
        </p:spPr>
        <p:txBody>
          <a:bodyPr lIns="0" tIns="0" rIns="0" bIns="0" anchor="t" anchorCtr="0">
            <a:noAutofit/>
          </a:bodyPr>
          <a:lstStyle>
            <a:lvl1pPr marL="180000" indent="-180000">
              <a:lnSpc>
                <a:spcPct val="110000"/>
              </a:lnSpc>
              <a:buClr>
                <a:srgbClr val="001041"/>
              </a:buClr>
              <a:buFont typeface="Arial" panose="020B0604020202020204" pitchFamily="34" charset="0"/>
              <a:buChar char="•"/>
              <a:defRPr sz="1400" spc="50" baseline="0">
                <a:solidFill>
                  <a:srgbClr val="001041"/>
                </a:solidFill>
                <a:latin typeface="Arial" panose="020B0604020202020204" pitchFamily="34" charset="0"/>
                <a:cs typeface="Arial" panose="020B0604020202020204" pitchFamily="34" charset="0"/>
              </a:defRPr>
            </a:lvl1pPr>
            <a:lvl2pPr marL="540000" indent="-180000">
              <a:lnSpc>
                <a:spcPct val="110000"/>
              </a:lnSpc>
              <a:buClr>
                <a:srgbClr val="001041"/>
              </a:buClr>
              <a:buFont typeface="Arial" panose="020B0604020202020204" pitchFamily="34" charset="0"/>
              <a:buChar char="•"/>
              <a:defRPr sz="1400" spc="50" baseline="0">
                <a:solidFill>
                  <a:srgbClr val="001041"/>
                </a:solidFill>
                <a:latin typeface="Arial" panose="020B0604020202020204" pitchFamily="34" charset="0"/>
                <a:cs typeface="Arial" panose="020B0604020202020204" pitchFamily="34" charset="0"/>
              </a:defRPr>
            </a:lvl2pPr>
            <a:lvl3pPr marL="900000" indent="-180000">
              <a:lnSpc>
                <a:spcPct val="110000"/>
              </a:lnSpc>
              <a:buClr>
                <a:srgbClr val="001041"/>
              </a:buClr>
              <a:buFont typeface="Arial" panose="020B0604020202020204" pitchFamily="34" charset="0"/>
              <a:buChar char="•"/>
              <a:defRPr sz="1400" spc="50" baseline="0">
                <a:solidFill>
                  <a:srgbClr val="001041"/>
                </a:solidFill>
                <a:latin typeface="Arial" panose="020B0604020202020204" pitchFamily="34" charset="0"/>
                <a:cs typeface="Arial" panose="020B0604020202020204" pitchFamily="34" charset="0"/>
              </a:defRPr>
            </a:lvl3pPr>
            <a:lvl4pPr marL="1260000" indent="-180000">
              <a:lnSpc>
                <a:spcPct val="110000"/>
              </a:lnSpc>
              <a:buClr>
                <a:srgbClr val="001041"/>
              </a:buClr>
              <a:buFont typeface="Arial" panose="020B0604020202020204" pitchFamily="34" charset="0"/>
              <a:buChar char="•"/>
              <a:defRPr sz="1400" spc="50" baseline="0">
                <a:solidFill>
                  <a:srgbClr val="001041"/>
                </a:solidFill>
                <a:latin typeface="Arial" panose="020B0604020202020204" pitchFamily="34" charset="0"/>
                <a:cs typeface="Arial" panose="020B0604020202020204" pitchFamily="34" charset="0"/>
              </a:defRPr>
            </a:lvl4pPr>
            <a:lvl5pPr marL="1620000" indent="-180000">
              <a:lnSpc>
                <a:spcPct val="110000"/>
              </a:lnSpc>
              <a:buClr>
                <a:srgbClr val="001041"/>
              </a:buClr>
              <a:buFont typeface="Arial" panose="020B0604020202020204" pitchFamily="34" charset="0"/>
              <a:buChar char="•"/>
              <a:defRPr sz="1400" spc="50" baseline="0">
                <a:solidFill>
                  <a:srgbClr val="001041"/>
                </a:solidFill>
                <a:latin typeface="Arial" panose="020B0604020202020204" pitchFamily="34" charset="0"/>
                <a:cs typeface="Arial" panose="020B0604020202020204" pitchFamily="34" charset="0"/>
              </a:defRPr>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8" name="Datumsplatzhalter 7"/>
          <p:cNvSpPr>
            <a:spLocks noGrp="1"/>
          </p:cNvSpPr>
          <p:nvPr>
            <p:ph type="dt" sz="half" idx="10"/>
          </p:nvPr>
        </p:nvSpPr>
        <p:spPr bwMode="auto">
          <a:xfrm>
            <a:off x="4428307" y="6405331"/>
            <a:ext cx="997867" cy="366183"/>
          </a:xfrm>
        </p:spPr>
        <p:txBody>
          <a:bodyPr anchor="t" anchorCtr="0">
            <a:noAutofit/>
          </a:bodyPr>
          <a:lstStyle>
            <a:lvl1pPr>
              <a:defRPr sz="1000" spc="50" baseline="0">
                <a:solidFill>
                  <a:srgbClr val="001041"/>
                </a:solidFill>
              </a:defRPr>
            </a:lvl1pPr>
          </a:lstStyle>
          <a:p>
            <a:pPr>
              <a:defRPr/>
            </a:pPr>
            <a:endParaRPr lang="de-DE"/>
          </a:p>
        </p:txBody>
      </p:sp>
      <p:sp>
        <p:nvSpPr>
          <p:cNvPr id="9" name="Fußzeilenplatzhalter 8"/>
          <p:cNvSpPr>
            <a:spLocks noGrp="1"/>
          </p:cNvSpPr>
          <p:nvPr>
            <p:ph type="ftr" sz="quarter" idx="11"/>
          </p:nvPr>
        </p:nvSpPr>
        <p:spPr bwMode="auto">
          <a:xfrm>
            <a:off x="5508426" y="6405333"/>
            <a:ext cx="2870076" cy="366183"/>
          </a:xfrm>
        </p:spPr>
        <p:txBody>
          <a:bodyPr anchor="t" anchorCtr="0">
            <a:noAutofit/>
          </a:bodyPr>
          <a:lstStyle>
            <a:lvl1pPr>
              <a:defRPr sz="1000" spc="50" baseline="0">
                <a:solidFill>
                  <a:srgbClr val="001041"/>
                </a:solidFill>
              </a:defRPr>
            </a:lvl1pPr>
          </a:lstStyle>
          <a:p>
            <a:pPr>
              <a:defRPr/>
            </a:pPr>
            <a:endParaRPr lang="de-DE"/>
          </a:p>
        </p:txBody>
      </p:sp>
      <p:sp>
        <p:nvSpPr>
          <p:cNvPr id="10" name="Foliennummernplatzhalter 9"/>
          <p:cNvSpPr>
            <a:spLocks noGrp="1"/>
          </p:cNvSpPr>
          <p:nvPr>
            <p:ph type="sldNum" sz="quarter" idx="12"/>
          </p:nvPr>
        </p:nvSpPr>
        <p:spPr bwMode="auto">
          <a:xfrm>
            <a:off x="8378502" y="6405331"/>
            <a:ext cx="657994" cy="366183"/>
          </a:xfrm>
        </p:spPr>
        <p:txBody>
          <a:bodyPr anchor="t" anchorCtr="0">
            <a:noAutofit/>
          </a:bodyPr>
          <a:lstStyle>
            <a:lvl1pPr>
              <a:defRPr sz="1000" spc="50" baseline="0">
                <a:solidFill>
                  <a:srgbClr val="001041"/>
                </a:solidFill>
              </a:defRPr>
            </a:lvl1pPr>
          </a:lstStyle>
          <a:p>
            <a:pPr>
              <a:defRPr/>
            </a:pPr>
            <a:fld id="{3449650F-E03B-624E-B2AD-4F9591B58B11}" type="slidenum">
              <a:rPr lang="de-DE" smtClean="0"/>
              <a:pPr>
                <a:defRPr/>
              </a:pPr>
              <a:t>‹#›</a:t>
            </a:fld>
            <a:endParaRPr lang="de-DE"/>
          </a:p>
        </p:txBody>
      </p:sp>
      <p:sp>
        <p:nvSpPr>
          <p:cNvPr id="12" name="Titel 11"/>
          <p:cNvSpPr>
            <a:spLocks noGrp="1"/>
          </p:cNvSpPr>
          <p:nvPr>
            <p:ph type="title"/>
          </p:nvPr>
        </p:nvSpPr>
        <p:spPr bwMode="auto">
          <a:xfrm>
            <a:off x="251520" y="356659"/>
            <a:ext cx="8496300" cy="767788"/>
          </a:xfrm>
        </p:spPr>
        <p:txBody>
          <a:bodyPr tIns="0" rIns="0" bIns="0" anchor="t" anchorCtr="0">
            <a:noAutofit/>
          </a:bodyPr>
          <a:lstStyle>
            <a:lvl1pPr>
              <a:lnSpc>
                <a:spcPct val="90000"/>
              </a:lnSpc>
              <a:defRPr sz="2300" spc="50" baseline="0">
                <a:solidFill>
                  <a:srgbClr val="001041"/>
                </a:solidFill>
                <a:latin typeface="Arial" panose="020B0604020202020204" pitchFamily="34" charset="0"/>
                <a:cs typeface="Arial" panose="020B0604020202020204" pitchFamily="34" charset="0"/>
              </a:defRPr>
            </a:lvl1pPr>
          </a:lstStyle>
          <a:p>
            <a:pPr>
              <a:defRPr/>
            </a:pPr>
            <a:r>
              <a:rPr lang="de-DE"/>
              <a:t>Mastertitelformat bearbeiten</a:t>
            </a:r>
            <a:endParaRPr/>
          </a:p>
        </p:txBody>
      </p:sp>
    </p:spTree>
    <p:extLst>
      <p:ext uri="{BB962C8B-B14F-4D97-AF65-F5344CB8AC3E}">
        <p14:creationId xmlns:p14="http://schemas.microsoft.com/office/powerpoint/2010/main" val="16565530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a_Titelfolie ein Bild">
    <p:spTree>
      <p:nvGrpSpPr>
        <p:cNvPr id="1" name=""/>
        <p:cNvGrpSpPr/>
        <p:nvPr/>
      </p:nvGrpSpPr>
      <p:grpSpPr>
        <a:xfrm>
          <a:off x="0" y="0"/>
          <a:ext cx="0" cy="0"/>
          <a:chOff x="0" y="0"/>
          <a:chExt cx="0" cy="0"/>
        </a:xfrm>
      </p:grpSpPr>
      <p:sp>
        <p:nvSpPr>
          <p:cNvPr id="5" name="Rechteck 4"/>
          <p:cNvSpPr/>
          <p:nvPr userDrawn="1"/>
        </p:nvSpPr>
        <p:spPr>
          <a:xfrm>
            <a:off x="0" y="1327150"/>
            <a:ext cx="9144000" cy="55308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solidFill>
                <a:prstClr val="white"/>
              </a:solidFill>
            </a:endParaRPr>
          </a:p>
        </p:txBody>
      </p:sp>
      <p:sp>
        <p:nvSpPr>
          <p:cNvPr id="24" name="Bildplatzhalter 9"/>
          <p:cNvSpPr>
            <a:spLocks noGrp="1"/>
          </p:cNvSpPr>
          <p:nvPr>
            <p:ph type="pic" sz="quarter" idx="14"/>
          </p:nvPr>
        </p:nvSpPr>
        <p:spPr>
          <a:xfrm>
            <a:off x="0" y="1479550"/>
            <a:ext cx="9144000" cy="4916632"/>
          </a:xfrm>
          <a:prstGeom prst="rect">
            <a:avLst/>
          </a:prstGeom>
          <a:blipFill rotWithShape="1">
            <a:blip r:embed="rId2"/>
            <a:srcRect/>
            <a:stretch>
              <a:fillRect/>
            </a:stretch>
          </a:blipFill>
          <a:ln>
            <a:noFill/>
          </a:ln>
        </p:spPr>
        <p:txBody>
          <a:bodyPr vert="horz" tIns="108000"/>
          <a:lstStyle/>
          <a:p>
            <a:pPr lvl="0"/>
            <a:endParaRPr lang="de-DE" noProof="0"/>
          </a:p>
        </p:txBody>
      </p:sp>
      <p:sp>
        <p:nvSpPr>
          <p:cNvPr id="21" name="Inhaltsplatzhalter 20"/>
          <p:cNvSpPr>
            <a:spLocks noGrp="1"/>
          </p:cNvSpPr>
          <p:nvPr>
            <p:ph sz="quarter" idx="12"/>
          </p:nvPr>
        </p:nvSpPr>
        <p:spPr>
          <a:xfrm>
            <a:off x="342001" y="4425480"/>
            <a:ext cx="6098914" cy="1181873"/>
          </a:xfrm>
          <a:prstGeom prst="rect">
            <a:avLst/>
          </a:prstGeom>
        </p:spPr>
        <p:txBody>
          <a:bodyPr vert="horz" tIns="46800"/>
          <a:lstStyle>
            <a:lvl1pPr marL="0" indent="0">
              <a:lnSpc>
                <a:spcPts val="4400"/>
              </a:lnSpc>
              <a:spcBef>
                <a:spcPts val="0"/>
              </a:spcBef>
              <a:buNone/>
              <a:defRPr sz="4000" b="0" i="0">
                <a:solidFill>
                  <a:schemeClr val="bg1"/>
                </a:solidFill>
                <a:latin typeface="TheSans UHH Bold Caps"/>
                <a:cs typeface="TheSans UHH Bold Caps"/>
              </a:defRPr>
            </a:lvl1pPr>
            <a:lvl2pPr marL="457200" indent="0">
              <a:buNone/>
              <a:defRPr/>
            </a:lvl2pPr>
            <a:lvl3pPr marL="914400" indent="0">
              <a:buNone/>
              <a:defRPr/>
            </a:lvl3pPr>
            <a:lvl4pPr marL="1371600" indent="0">
              <a:buNone/>
              <a:defRPr/>
            </a:lvl4pPr>
            <a:lvl5pPr marL="1828800" indent="0">
              <a:buNone/>
              <a:defRPr/>
            </a:lvl5pPr>
          </a:lstStyle>
          <a:p>
            <a:pPr lvl="0"/>
            <a:r>
              <a:rPr lang="de-DE"/>
              <a:t>Textmasterformat bearbeiten</a:t>
            </a:r>
          </a:p>
        </p:txBody>
      </p:sp>
      <p:sp>
        <p:nvSpPr>
          <p:cNvPr id="23" name="Textplatzhalter 22"/>
          <p:cNvSpPr>
            <a:spLocks noGrp="1"/>
          </p:cNvSpPr>
          <p:nvPr>
            <p:ph type="body" sz="quarter" idx="13"/>
          </p:nvPr>
        </p:nvSpPr>
        <p:spPr>
          <a:xfrm>
            <a:off x="341314" y="3944230"/>
            <a:ext cx="6099602" cy="481013"/>
          </a:xfrm>
          <a:prstGeom prst="rect">
            <a:avLst/>
          </a:prstGeom>
        </p:spPr>
        <p:txBody>
          <a:bodyPr vert="horz"/>
          <a:lstStyle>
            <a:lvl1pPr marL="0" indent="0">
              <a:buNone/>
              <a:defRPr sz="2000" b="0" i="0">
                <a:solidFill>
                  <a:schemeClr val="bg1"/>
                </a:solidFill>
                <a:latin typeface="TheSans UHH Bold Caps"/>
                <a:cs typeface="TheSans UHH Bold Caps"/>
              </a:defRPr>
            </a:lvl1pPr>
          </a:lstStyle>
          <a:p>
            <a:pPr lvl="0"/>
            <a:r>
              <a:rPr lang="de-DE"/>
              <a:t>Textmasterformat bearbeiten</a:t>
            </a:r>
          </a:p>
        </p:txBody>
      </p:sp>
    </p:spTree>
    <p:extLst>
      <p:ext uri="{BB962C8B-B14F-4D97-AF65-F5344CB8AC3E}">
        <p14:creationId xmlns:p14="http://schemas.microsoft.com/office/powerpoint/2010/main" val="35239572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b_Titelfolie 2 Bilder">
    <p:spTree>
      <p:nvGrpSpPr>
        <p:cNvPr id="1" name=""/>
        <p:cNvGrpSpPr/>
        <p:nvPr/>
      </p:nvGrpSpPr>
      <p:grpSpPr>
        <a:xfrm>
          <a:off x="0" y="0"/>
          <a:ext cx="0" cy="0"/>
          <a:chOff x="0" y="0"/>
          <a:chExt cx="0" cy="0"/>
        </a:xfrm>
      </p:grpSpPr>
      <p:sp>
        <p:nvSpPr>
          <p:cNvPr id="6" name="Rechteck 5"/>
          <p:cNvSpPr/>
          <p:nvPr userDrawn="1"/>
        </p:nvSpPr>
        <p:spPr>
          <a:xfrm>
            <a:off x="0" y="1317625"/>
            <a:ext cx="9166225" cy="55403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solidFill>
                <a:prstClr val="white"/>
              </a:solidFill>
            </a:endParaRPr>
          </a:p>
        </p:txBody>
      </p:sp>
      <p:sp>
        <p:nvSpPr>
          <p:cNvPr id="3" name="Bildplatzhalter 2"/>
          <p:cNvSpPr>
            <a:spLocks noGrp="1"/>
          </p:cNvSpPr>
          <p:nvPr>
            <p:ph type="pic" sz="quarter" idx="14"/>
          </p:nvPr>
        </p:nvSpPr>
        <p:spPr>
          <a:xfrm>
            <a:off x="0" y="1479550"/>
            <a:ext cx="4512849" cy="4926013"/>
          </a:xfrm>
          <a:prstGeom prst="rect">
            <a:avLst/>
          </a:prstGeom>
          <a:blipFill rotWithShape="1">
            <a:blip r:embed="rId2"/>
            <a:srcRect/>
            <a:stretch>
              <a:fillRect r="-36435"/>
            </a:stretch>
          </a:blipFill>
        </p:spPr>
        <p:txBody>
          <a:bodyPr vert="horz"/>
          <a:lstStyle/>
          <a:p>
            <a:pPr lvl="0"/>
            <a:endParaRPr lang="de-DE" noProof="0"/>
          </a:p>
        </p:txBody>
      </p:sp>
      <p:sp>
        <p:nvSpPr>
          <p:cNvPr id="10" name="Bildplatzhalter 2"/>
          <p:cNvSpPr>
            <a:spLocks noGrp="1"/>
          </p:cNvSpPr>
          <p:nvPr>
            <p:ph type="pic" sz="quarter" idx="15"/>
          </p:nvPr>
        </p:nvSpPr>
        <p:spPr>
          <a:xfrm>
            <a:off x="4648548" y="1479550"/>
            <a:ext cx="4517348" cy="4926013"/>
          </a:xfrm>
          <a:prstGeom prst="rect">
            <a:avLst/>
          </a:prstGeom>
          <a:blipFill rotWithShape="1">
            <a:blip r:embed="rId3"/>
            <a:srcRect/>
            <a:stretch>
              <a:fillRect l="-1315"/>
            </a:stretch>
          </a:blipFill>
        </p:spPr>
        <p:txBody>
          <a:bodyPr vert="horz"/>
          <a:lstStyle/>
          <a:p>
            <a:pPr lvl="0"/>
            <a:endParaRPr lang="de-DE" noProof="0"/>
          </a:p>
        </p:txBody>
      </p:sp>
      <p:sp>
        <p:nvSpPr>
          <p:cNvPr id="11" name="Inhaltsplatzhalter 20"/>
          <p:cNvSpPr>
            <a:spLocks noGrp="1"/>
          </p:cNvSpPr>
          <p:nvPr>
            <p:ph sz="quarter" idx="12"/>
          </p:nvPr>
        </p:nvSpPr>
        <p:spPr>
          <a:xfrm>
            <a:off x="342000" y="4425480"/>
            <a:ext cx="3808307" cy="1181873"/>
          </a:xfrm>
          <a:prstGeom prst="rect">
            <a:avLst/>
          </a:prstGeom>
        </p:spPr>
        <p:txBody>
          <a:bodyPr vert="horz" tIns="46800"/>
          <a:lstStyle>
            <a:lvl1pPr marL="0" indent="0">
              <a:lnSpc>
                <a:spcPts val="4400"/>
              </a:lnSpc>
              <a:spcBef>
                <a:spcPts val="0"/>
              </a:spcBef>
              <a:buNone/>
              <a:defRPr sz="4000" b="0" i="0">
                <a:solidFill>
                  <a:schemeClr val="bg1"/>
                </a:solidFill>
                <a:latin typeface="TheSans UHH Bold Caps"/>
                <a:cs typeface="TheSans UHH Bold Caps"/>
              </a:defRPr>
            </a:lvl1pPr>
            <a:lvl2pPr marL="457200" indent="0">
              <a:buNone/>
              <a:defRPr/>
            </a:lvl2pPr>
            <a:lvl3pPr marL="914400" indent="0">
              <a:buNone/>
              <a:defRPr/>
            </a:lvl3pPr>
            <a:lvl4pPr marL="1371600" indent="0">
              <a:buNone/>
              <a:defRPr/>
            </a:lvl4pPr>
            <a:lvl5pPr marL="1828800" indent="0">
              <a:buNone/>
              <a:defRPr/>
            </a:lvl5pPr>
          </a:lstStyle>
          <a:p>
            <a:pPr lvl="0"/>
            <a:r>
              <a:rPr lang="de-DE"/>
              <a:t>Textmasterformat bearbeiten</a:t>
            </a:r>
          </a:p>
          <a:p>
            <a:pPr lvl="1"/>
            <a:r>
              <a:rPr lang="de-DE"/>
              <a:t>Zweite Ebene</a:t>
            </a:r>
          </a:p>
        </p:txBody>
      </p:sp>
      <p:sp>
        <p:nvSpPr>
          <p:cNvPr id="12" name="Textplatzhalter 22"/>
          <p:cNvSpPr>
            <a:spLocks noGrp="1"/>
          </p:cNvSpPr>
          <p:nvPr>
            <p:ph type="body" sz="quarter" idx="13"/>
          </p:nvPr>
        </p:nvSpPr>
        <p:spPr>
          <a:xfrm>
            <a:off x="341314" y="3944230"/>
            <a:ext cx="3808994" cy="481013"/>
          </a:xfrm>
          <a:prstGeom prst="rect">
            <a:avLst/>
          </a:prstGeom>
        </p:spPr>
        <p:txBody>
          <a:bodyPr vert="horz"/>
          <a:lstStyle>
            <a:lvl1pPr marL="0" indent="0">
              <a:buNone/>
              <a:defRPr sz="2000" b="0" i="0">
                <a:solidFill>
                  <a:schemeClr val="bg1"/>
                </a:solidFill>
                <a:latin typeface="TheSans UHH Bold Caps"/>
                <a:cs typeface="TheSans UHH Bold Caps"/>
              </a:defRPr>
            </a:lvl1pPr>
          </a:lstStyle>
          <a:p>
            <a:pPr lvl="0"/>
            <a:r>
              <a:rPr lang="de-DE"/>
              <a:t>Textmasterformat bearbeiten</a:t>
            </a:r>
          </a:p>
        </p:txBody>
      </p:sp>
    </p:spTree>
    <p:extLst>
      <p:ext uri="{BB962C8B-B14F-4D97-AF65-F5344CB8AC3E}">
        <p14:creationId xmlns:p14="http://schemas.microsoft.com/office/powerpoint/2010/main" val="1341269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c_Titelfolie 3 Bilder">
    <p:spTree>
      <p:nvGrpSpPr>
        <p:cNvPr id="1" name=""/>
        <p:cNvGrpSpPr/>
        <p:nvPr/>
      </p:nvGrpSpPr>
      <p:grpSpPr>
        <a:xfrm>
          <a:off x="0" y="0"/>
          <a:ext cx="0" cy="0"/>
          <a:chOff x="0" y="0"/>
          <a:chExt cx="0" cy="0"/>
        </a:xfrm>
      </p:grpSpPr>
      <p:sp>
        <p:nvSpPr>
          <p:cNvPr id="7" name="Rechteck 6"/>
          <p:cNvSpPr/>
          <p:nvPr userDrawn="1"/>
        </p:nvSpPr>
        <p:spPr>
          <a:xfrm>
            <a:off x="0" y="1304925"/>
            <a:ext cx="9166225" cy="55530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solidFill>
                <a:prstClr val="white"/>
              </a:solidFill>
            </a:endParaRPr>
          </a:p>
        </p:txBody>
      </p:sp>
      <p:sp>
        <p:nvSpPr>
          <p:cNvPr id="13" name="Bildplatzhalter 2"/>
          <p:cNvSpPr>
            <a:spLocks noGrp="1"/>
          </p:cNvSpPr>
          <p:nvPr>
            <p:ph type="pic" sz="quarter" idx="14"/>
          </p:nvPr>
        </p:nvSpPr>
        <p:spPr>
          <a:xfrm>
            <a:off x="0" y="1479550"/>
            <a:ext cx="4512849" cy="4926013"/>
          </a:xfrm>
          <a:prstGeom prst="rect">
            <a:avLst/>
          </a:prstGeom>
          <a:blipFill rotWithShape="1">
            <a:blip r:embed="rId2"/>
            <a:srcRect/>
            <a:stretch>
              <a:fillRect r="-36435"/>
            </a:stretch>
          </a:blipFill>
        </p:spPr>
        <p:txBody>
          <a:bodyPr vert="horz"/>
          <a:lstStyle/>
          <a:p>
            <a:pPr lvl="0"/>
            <a:endParaRPr lang="de-DE" noProof="0"/>
          </a:p>
        </p:txBody>
      </p:sp>
      <p:sp>
        <p:nvSpPr>
          <p:cNvPr id="10" name="Bildplatzhalter 2"/>
          <p:cNvSpPr>
            <a:spLocks noGrp="1"/>
          </p:cNvSpPr>
          <p:nvPr>
            <p:ph type="pic" sz="quarter" idx="15"/>
          </p:nvPr>
        </p:nvSpPr>
        <p:spPr>
          <a:xfrm>
            <a:off x="4637550" y="1479550"/>
            <a:ext cx="4528346" cy="2401849"/>
          </a:xfrm>
          <a:prstGeom prst="rect">
            <a:avLst/>
          </a:prstGeom>
          <a:blipFill rotWithShape="1">
            <a:blip r:embed="rId3"/>
            <a:srcRect/>
            <a:stretch>
              <a:fillRect l="-1070" t="1" r="1" b="-2472"/>
            </a:stretch>
          </a:blipFill>
        </p:spPr>
        <p:txBody>
          <a:bodyPr vert="horz"/>
          <a:lstStyle/>
          <a:p>
            <a:pPr lvl="0"/>
            <a:endParaRPr lang="de-DE" noProof="0"/>
          </a:p>
        </p:txBody>
      </p:sp>
      <p:sp>
        <p:nvSpPr>
          <p:cNvPr id="9" name="Bildplatzhalter 2"/>
          <p:cNvSpPr>
            <a:spLocks noGrp="1"/>
          </p:cNvSpPr>
          <p:nvPr>
            <p:ph type="pic" sz="quarter" idx="16"/>
          </p:nvPr>
        </p:nvSpPr>
        <p:spPr>
          <a:xfrm>
            <a:off x="4637550" y="4009827"/>
            <a:ext cx="4528346" cy="2395736"/>
          </a:xfrm>
          <a:prstGeom prst="rect">
            <a:avLst/>
          </a:prstGeom>
          <a:blipFill rotWithShape="1">
            <a:blip r:embed="rId4"/>
            <a:srcRect/>
            <a:stretch>
              <a:fillRect l="-1070" t="-2769" r="1" b="4"/>
            </a:stretch>
          </a:blipFill>
        </p:spPr>
        <p:txBody>
          <a:bodyPr vert="horz"/>
          <a:lstStyle/>
          <a:p>
            <a:pPr lvl="0"/>
            <a:endParaRPr lang="de-DE" noProof="0"/>
          </a:p>
        </p:txBody>
      </p:sp>
      <p:sp>
        <p:nvSpPr>
          <p:cNvPr id="18" name="Inhaltsplatzhalter 20"/>
          <p:cNvSpPr>
            <a:spLocks noGrp="1"/>
          </p:cNvSpPr>
          <p:nvPr>
            <p:ph sz="quarter" idx="12"/>
          </p:nvPr>
        </p:nvSpPr>
        <p:spPr>
          <a:xfrm>
            <a:off x="342000" y="4425480"/>
            <a:ext cx="3808307" cy="1181873"/>
          </a:xfrm>
          <a:prstGeom prst="rect">
            <a:avLst/>
          </a:prstGeom>
        </p:spPr>
        <p:txBody>
          <a:bodyPr vert="horz" tIns="46800"/>
          <a:lstStyle>
            <a:lvl1pPr marL="0" indent="0">
              <a:lnSpc>
                <a:spcPts val="4400"/>
              </a:lnSpc>
              <a:spcBef>
                <a:spcPts val="0"/>
              </a:spcBef>
              <a:buNone/>
              <a:defRPr sz="4000" b="0" i="0">
                <a:solidFill>
                  <a:schemeClr val="bg1"/>
                </a:solidFill>
                <a:latin typeface="TheSans UHH Bold Caps"/>
                <a:cs typeface="TheSans UHH Bold Caps"/>
              </a:defRPr>
            </a:lvl1pPr>
            <a:lvl2pPr marL="457200" indent="0">
              <a:buNone/>
              <a:defRPr/>
            </a:lvl2pPr>
            <a:lvl3pPr marL="914400" indent="0">
              <a:buNone/>
              <a:defRPr/>
            </a:lvl3pPr>
            <a:lvl4pPr marL="1371600" indent="0">
              <a:buNone/>
              <a:defRPr/>
            </a:lvl4pPr>
            <a:lvl5pPr marL="1828800" indent="0">
              <a:buNone/>
              <a:defRPr/>
            </a:lvl5pPr>
          </a:lstStyle>
          <a:p>
            <a:pPr lvl="0"/>
            <a:r>
              <a:rPr lang="de-DE"/>
              <a:t>Textmasterformat bearbeiten</a:t>
            </a:r>
          </a:p>
          <a:p>
            <a:pPr lvl="1"/>
            <a:r>
              <a:rPr lang="de-DE"/>
              <a:t>Zweite Ebene</a:t>
            </a:r>
          </a:p>
        </p:txBody>
      </p:sp>
      <p:sp>
        <p:nvSpPr>
          <p:cNvPr id="19" name="Textplatzhalter 22"/>
          <p:cNvSpPr>
            <a:spLocks noGrp="1"/>
          </p:cNvSpPr>
          <p:nvPr>
            <p:ph type="body" sz="quarter" idx="13"/>
          </p:nvPr>
        </p:nvSpPr>
        <p:spPr>
          <a:xfrm>
            <a:off x="341314" y="3944230"/>
            <a:ext cx="3808994" cy="481013"/>
          </a:xfrm>
          <a:prstGeom prst="rect">
            <a:avLst/>
          </a:prstGeom>
        </p:spPr>
        <p:txBody>
          <a:bodyPr vert="horz"/>
          <a:lstStyle>
            <a:lvl1pPr marL="0" indent="0">
              <a:buNone/>
              <a:defRPr sz="2000" b="0" i="0">
                <a:solidFill>
                  <a:schemeClr val="bg1"/>
                </a:solidFill>
                <a:latin typeface="TheSans UHH Bold Caps"/>
                <a:cs typeface="TheSans UHH Bold Caps"/>
              </a:defRPr>
            </a:lvl1pPr>
          </a:lstStyle>
          <a:p>
            <a:pPr lvl="0"/>
            <a:r>
              <a:rPr lang="de-DE"/>
              <a:t>Textmasterformat bearbeiten</a:t>
            </a:r>
          </a:p>
        </p:txBody>
      </p:sp>
    </p:spTree>
    <p:extLst>
      <p:ext uri="{BB962C8B-B14F-4D97-AF65-F5344CB8AC3E}">
        <p14:creationId xmlns:p14="http://schemas.microsoft.com/office/powerpoint/2010/main" val="1754174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3.TITEL-Folie (Hauptgeb.Weiss)">
    <p:spTree>
      <p:nvGrpSpPr>
        <p:cNvPr id="1" name=""/>
        <p:cNvGrpSpPr/>
        <p:nvPr/>
      </p:nvGrpSpPr>
      <p:grpSpPr>
        <a:xfrm>
          <a:off x="0" y="0"/>
          <a:ext cx="0" cy="0"/>
          <a:chOff x="0" y="0"/>
          <a:chExt cx="0" cy="0"/>
        </a:xfrm>
      </p:grpSpPr>
    </p:spTree>
    <p:extLst>
      <p:ext uri="{BB962C8B-B14F-4D97-AF65-F5344CB8AC3E}">
        <p14:creationId xmlns:p14="http://schemas.microsoft.com/office/powerpoint/2010/main" val="9062299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d_Titelfolie Steingrau">
    <p:spTree>
      <p:nvGrpSpPr>
        <p:cNvPr id="1" name=""/>
        <p:cNvGrpSpPr/>
        <p:nvPr/>
      </p:nvGrpSpPr>
      <p:grpSpPr>
        <a:xfrm>
          <a:off x="0" y="0"/>
          <a:ext cx="0" cy="0"/>
          <a:chOff x="0" y="0"/>
          <a:chExt cx="0" cy="0"/>
        </a:xfrm>
      </p:grpSpPr>
      <p:sp>
        <p:nvSpPr>
          <p:cNvPr id="7" name="Rechteck 6"/>
          <p:cNvSpPr/>
          <p:nvPr userDrawn="1"/>
        </p:nvSpPr>
        <p:spPr>
          <a:xfrm>
            <a:off x="0" y="1463675"/>
            <a:ext cx="9144000" cy="4954588"/>
          </a:xfrm>
          <a:prstGeom prst="rect">
            <a:avLst/>
          </a:prstGeom>
          <a:solidFill>
            <a:srgbClr val="3B515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solidFill>
                <a:prstClr val="white"/>
              </a:solidFill>
            </a:endParaRPr>
          </a:p>
        </p:txBody>
      </p:sp>
      <p:sp>
        <p:nvSpPr>
          <p:cNvPr id="8" name="Rechteck 7"/>
          <p:cNvSpPr/>
          <p:nvPr userDrawn="1"/>
        </p:nvSpPr>
        <p:spPr>
          <a:xfrm>
            <a:off x="0" y="6418263"/>
            <a:ext cx="9144000" cy="43973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solidFill>
                <a:prstClr val="white"/>
              </a:solidFill>
            </a:endParaRPr>
          </a:p>
        </p:txBody>
      </p:sp>
      <p:sp>
        <p:nvSpPr>
          <p:cNvPr id="5" name="Textplatzhalter 4"/>
          <p:cNvSpPr>
            <a:spLocks noGrp="1"/>
          </p:cNvSpPr>
          <p:nvPr>
            <p:ph type="body" sz="quarter" idx="14"/>
          </p:nvPr>
        </p:nvSpPr>
        <p:spPr>
          <a:xfrm>
            <a:off x="6871986" y="756430"/>
            <a:ext cx="1822752" cy="145907"/>
          </a:xfrm>
          <a:prstGeom prst="rect">
            <a:avLst/>
          </a:prstGeom>
        </p:spPr>
        <p:txBody>
          <a:bodyPr vert="horz" lIns="0" tIns="0" rIns="0" bIns="0"/>
          <a:lstStyle>
            <a:lvl1pPr marL="0" indent="0">
              <a:buNone/>
              <a:defRPr sz="1050" b="0" i="0" kern="0" spc="90" baseline="0">
                <a:solidFill>
                  <a:schemeClr val="tx1"/>
                </a:solidFill>
                <a:latin typeface="TheSans UHH Bold Caps"/>
                <a:cs typeface="TheSans UHH Bold Caps"/>
              </a:defRPr>
            </a:lvl1pPr>
            <a:lvl2pPr marL="457200" indent="0">
              <a:buNone/>
              <a:defRPr sz="1600" b="0" i="0">
                <a:latin typeface="TheSans UHH Bold Caps"/>
                <a:cs typeface="TheSans UHH Bold Caps"/>
              </a:defRPr>
            </a:lvl2pPr>
            <a:lvl3pPr marL="914400" indent="0">
              <a:buNone/>
              <a:defRPr sz="1600" b="0" i="0">
                <a:latin typeface="TheSans UHH Bold Caps"/>
                <a:cs typeface="TheSans UHH Bold Caps"/>
              </a:defRPr>
            </a:lvl3pPr>
            <a:lvl4pPr marL="1371600" indent="0">
              <a:buNone/>
              <a:defRPr sz="1600" b="0" i="0">
                <a:latin typeface="TheSans UHH Bold Caps"/>
                <a:cs typeface="TheSans UHH Bold Caps"/>
              </a:defRPr>
            </a:lvl4pPr>
            <a:lvl5pPr marL="1828800" indent="0">
              <a:buNone/>
              <a:defRPr sz="1600" b="0" i="0">
                <a:latin typeface="TheSans UHH Bold Caps"/>
                <a:cs typeface="TheSans UHH Bold Caps"/>
              </a:defRPr>
            </a:lvl5pPr>
          </a:lstStyle>
          <a:p>
            <a:pPr lvl="0"/>
            <a:r>
              <a:rPr lang="de-DE"/>
              <a:t>Textmasterformat bearbeiten</a:t>
            </a:r>
          </a:p>
        </p:txBody>
      </p:sp>
      <p:sp>
        <p:nvSpPr>
          <p:cNvPr id="6" name="Textplatzhalter 4"/>
          <p:cNvSpPr>
            <a:spLocks noGrp="1"/>
          </p:cNvSpPr>
          <p:nvPr>
            <p:ph type="body" sz="quarter" idx="15"/>
          </p:nvPr>
        </p:nvSpPr>
        <p:spPr>
          <a:xfrm>
            <a:off x="6878336" y="902337"/>
            <a:ext cx="1816402" cy="168274"/>
          </a:xfrm>
          <a:prstGeom prst="rect">
            <a:avLst/>
          </a:prstGeom>
        </p:spPr>
        <p:txBody>
          <a:bodyPr vert="horz" lIns="0" tIns="0" rIns="0" bIns="0" anchor="b" anchorCtr="0"/>
          <a:lstStyle>
            <a:lvl1pPr marL="0" indent="0">
              <a:buNone/>
              <a:defRPr sz="1050" b="0" i="0" kern="0" spc="40" baseline="0">
                <a:solidFill>
                  <a:srgbClr val="009CD1"/>
                </a:solidFill>
                <a:latin typeface="TheSans UHH SemiLight Caps"/>
                <a:cs typeface="TheSans UHH SemiLight Caps"/>
              </a:defRPr>
            </a:lvl1pPr>
            <a:lvl2pPr marL="457200" indent="0">
              <a:buNone/>
              <a:defRPr sz="1600" b="0" i="0">
                <a:latin typeface="TheSans UHH Bold Caps"/>
                <a:cs typeface="TheSans UHH Bold Caps"/>
              </a:defRPr>
            </a:lvl2pPr>
            <a:lvl3pPr marL="914400" indent="0">
              <a:buNone/>
              <a:defRPr sz="1600" b="0" i="0">
                <a:latin typeface="TheSans UHH Bold Caps"/>
                <a:cs typeface="TheSans UHH Bold Caps"/>
              </a:defRPr>
            </a:lvl3pPr>
            <a:lvl4pPr marL="1371600" indent="0">
              <a:buNone/>
              <a:defRPr sz="1600" b="0" i="0">
                <a:latin typeface="TheSans UHH Bold Caps"/>
                <a:cs typeface="TheSans UHH Bold Caps"/>
              </a:defRPr>
            </a:lvl4pPr>
            <a:lvl5pPr marL="1828800" indent="0">
              <a:buNone/>
              <a:defRPr sz="1600" b="0" i="0">
                <a:latin typeface="TheSans UHH Bold Caps"/>
                <a:cs typeface="TheSans UHH Bold Caps"/>
              </a:defRPr>
            </a:lvl5pPr>
          </a:lstStyle>
          <a:p>
            <a:pPr lvl="0"/>
            <a:r>
              <a:rPr lang="de-DE"/>
              <a:t>Textmasterformat bearbeiten</a:t>
            </a:r>
          </a:p>
        </p:txBody>
      </p:sp>
      <p:sp>
        <p:nvSpPr>
          <p:cNvPr id="14" name="Inhaltsplatzhalter 20"/>
          <p:cNvSpPr>
            <a:spLocks noGrp="1"/>
          </p:cNvSpPr>
          <p:nvPr>
            <p:ph sz="quarter" idx="12"/>
          </p:nvPr>
        </p:nvSpPr>
        <p:spPr>
          <a:xfrm>
            <a:off x="342000" y="4425480"/>
            <a:ext cx="6121593" cy="1181873"/>
          </a:xfrm>
          <a:prstGeom prst="rect">
            <a:avLst/>
          </a:prstGeom>
        </p:spPr>
        <p:txBody>
          <a:bodyPr vert="horz" tIns="46800"/>
          <a:lstStyle>
            <a:lvl1pPr marL="0" indent="0">
              <a:lnSpc>
                <a:spcPts val="4400"/>
              </a:lnSpc>
              <a:spcBef>
                <a:spcPts val="0"/>
              </a:spcBef>
              <a:buNone/>
              <a:defRPr sz="4000" b="0" i="0">
                <a:solidFill>
                  <a:schemeClr val="bg1"/>
                </a:solidFill>
                <a:latin typeface="TheSans UHH Bold Caps"/>
                <a:cs typeface="TheSans UHH Bold Caps"/>
              </a:defRPr>
            </a:lvl1pPr>
            <a:lvl2pPr marL="457200" indent="0">
              <a:buNone/>
              <a:defRPr/>
            </a:lvl2pPr>
            <a:lvl3pPr marL="914400" indent="0">
              <a:buNone/>
              <a:defRPr/>
            </a:lvl3pPr>
            <a:lvl4pPr marL="1371600" indent="0">
              <a:buNone/>
              <a:defRPr/>
            </a:lvl4pPr>
            <a:lvl5pPr marL="1828800" indent="0">
              <a:buNone/>
              <a:defRPr/>
            </a:lvl5pPr>
          </a:lstStyle>
          <a:p>
            <a:pPr lvl="0"/>
            <a:r>
              <a:rPr lang="de-DE"/>
              <a:t>Textmasterformat bearbeiten</a:t>
            </a:r>
          </a:p>
        </p:txBody>
      </p:sp>
      <p:sp>
        <p:nvSpPr>
          <p:cNvPr id="15" name="Textplatzhalter 22"/>
          <p:cNvSpPr>
            <a:spLocks noGrp="1"/>
          </p:cNvSpPr>
          <p:nvPr>
            <p:ph type="body" sz="quarter" idx="13"/>
          </p:nvPr>
        </p:nvSpPr>
        <p:spPr>
          <a:xfrm>
            <a:off x="341314" y="3944230"/>
            <a:ext cx="6122280" cy="481013"/>
          </a:xfrm>
          <a:prstGeom prst="rect">
            <a:avLst/>
          </a:prstGeom>
        </p:spPr>
        <p:txBody>
          <a:bodyPr vert="horz"/>
          <a:lstStyle>
            <a:lvl1pPr marL="0" indent="0">
              <a:buNone/>
              <a:defRPr sz="2000" b="0" i="0">
                <a:solidFill>
                  <a:schemeClr val="bg1"/>
                </a:solidFill>
                <a:latin typeface="TheSans UHH Bold Caps"/>
                <a:cs typeface="TheSans UHH Bold Caps"/>
              </a:defRPr>
            </a:lvl1pPr>
          </a:lstStyle>
          <a:p>
            <a:pPr lvl="0"/>
            <a:r>
              <a:rPr lang="de-DE"/>
              <a:t>Textmasterformat bearbeiten</a:t>
            </a:r>
          </a:p>
        </p:txBody>
      </p:sp>
    </p:spTree>
    <p:extLst>
      <p:ext uri="{BB962C8B-B14F-4D97-AF65-F5344CB8AC3E}">
        <p14:creationId xmlns:p14="http://schemas.microsoft.com/office/powerpoint/2010/main" val="22280364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e_Titelfolie Cyan">
    <p:spTree>
      <p:nvGrpSpPr>
        <p:cNvPr id="1" name=""/>
        <p:cNvGrpSpPr/>
        <p:nvPr/>
      </p:nvGrpSpPr>
      <p:grpSpPr>
        <a:xfrm>
          <a:off x="0" y="0"/>
          <a:ext cx="0" cy="0"/>
          <a:chOff x="0" y="0"/>
          <a:chExt cx="0" cy="0"/>
        </a:xfrm>
      </p:grpSpPr>
      <p:sp>
        <p:nvSpPr>
          <p:cNvPr id="7" name="Rechteck 6"/>
          <p:cNvSpPr/>
          <p:nvPr userDrawn="1"/>
        </p:nvSpPr>
        <p:spPr>
          <a:xfrm>
            <a:off x="0" y="1463675"/>
            <a:ext cx="9144000" cy="4954588"/>
          </a:xfrm>
          <a:prstGeom prst="rect">
            <a:avLst/>
          </a:prstGeom>
          <a:solidFill>
            <a:srgbClr val="0092D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solidFill>
                <a:prstClr val="white"/>
              </a:solidFill>
            </a:endParaRPr>
          </a:p>
        </p:txBody>
      </p:sp>
      <p:sp>
        <p:nvSpPr>
          <p:cNvPr id="8" name="Rechteck 7"/>
          <p:cNvSpPr/>
          <p:nvPr userDrawn="1"/>
        </p:nvSpPr>
        <p:spPr>
          <a:xfrm>
            <a:off x="0" y="6418263"/>
            <a:ext cx="9144000" cy="43973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solidFill>
                <a:prstClr val="white"/>
              </a:solidFill>
            </a:endParaRPr>
          </a:p>
        </p:txBody>
      </p:sp>
      <p:sp>
        <p:nvSpPr>
          <p:cNvPr id="5" name="Textplatzhalter 4"/>
          <p:cNvSpPr>
            <a:spLocks noGrp="1"/>
          </p:cNvSpPr>
          <p:nvPr>
            <p:ph type="body" sz="quarter" idx="14"/>
          </p:nvPr>
        </p:nvSpPr>
        <p:spPr>
          <a:xfrm>
            <a:off x="6871986" y="756430"/>
            <a:ext cx="1822752" cy="145907"/>
          </a:xfrm>
          <a:prstGeom prst="rect">
            <a:avLst/>
          </a:prstGeom>
        </p:spPr>
        <p:txBody>
          <a:bodyPr vert="horz" lIns="0" tIns="0" rIns="0" bIns="0"/>
          <a:lstStyle>
            <a:lvl1pPr marL="0" indent="0">
              <a:buNone/>
              <a:defRPr sz="1050" b="0" i="0" kern="0" spc="90" baseline="0">
                <a:solidFill>
                  <a:schemeClr val="tx1"/>
                </a:solidFill>
                <a:latin typeface="TheSans UHH Bold Caps"/>
                <a:cs typeface="TheSans UHH Bold Caps"/>
              </a:defRPr>
            </a:lvl1pPr>
            <a:lvl2pPr marL="457200" indent="0">
              <a:buNone/>
              <a:defRPr sz="1600" b="0" i="0">
                <a:latin typeface="TheSans UHH Bold Caps"/>
                <a:cs typeface="TheSans UHH Bold Caps"/>
              </a:defRPr>
            </a:lvl2pPr>
            <a:lvl3pPr marL="914400" indent="0">
              <a:buNone/>
              <a:defRPr sz="1600" b="0" i="0">
                <a:latin typeface="TheSans UHH Bold Caps"/>
                <a:cs typeface="TheSans UHH Bold Caps"/>
              </a:defRPr>
            </a:lvl3pPr>
            <a:lvl4pPr marL="1371600" indent="0">
              <a:buNone/>
              <a:defRPr sz="1600" b="0" i="0">
                <a:latin typeface="TheSans UHH Bold Caps"/>
                <a:cs typeface="TheSans UHH Bold Caps"/>
              </a:defRPr>
            </a:lvl4pPr>
            <a:lvl5pPr marL="1828800" indent="0">
              <a:buNone/>
              <a:defRPr sz="1600" b="0" i="0">
                <a:latin typeface="TheSans UHH Bold Caps"/>
                <a:cs typeface="TheSans UHH Bold Caps"/>
              </a:defRPr>
            </a:lvl5pPr>
          </a:lstStyle>
          <a:p>
            <a:pPr lvl="0"/>
            <a:r>
              <a:rPr lang="de-DE"/>
              <a:t>Textmasterformat bearbeiten</a:t>
            </a:r>
          </a:p>
        </p:txBody>
      </p:sp>
      <p:sp>
        <p:nvSpPr>
          <p:cNvPr id="6" name="Textplatzhalter 4"/>
          <p:cNvSpPr>
            <a:spLocks noGrp="1"/>
          </p:cNvSpPr>
          <p:nvPr>
            <p:ph type="body" sz="quarter" idx="15"/>
          </p:nvPr>
        </p:nvSpPr>
        <p:spPr>
          <a:xfrm>
            <a:off x="6878336" y="902337"/>
            <a:ext cx="1816402" cy="168274"/>
          </a:xfrm>
          <a:prstGeom prst="rect">
            <a:avLst/>
          </a:prstGeom>
        </p:spPr>
        <p:txBody>
          <a:bodyPr vert="horz" lIns="0" tIns="0" rIns="0" bIns="0" anchor="b" anchorCtr="0"/>
          <a:lstStyle>
            <a:lvl1pPr marL="0" indent="0">
              <a:buNone/>
              <a:defRPr sz="1050" b="0" i="0" kern="0" spc="40" baseline="0">
                <a:solidFill>
                  <a:srgbClr val="009CD1"/>
                </a:solidFill>
                <a:latin typeface="TheSans UHH SemiLight Caps"/>
                <a:cs typeface="TheSans UHH SemiLight Caps"/>
              </a:defRPr>
            </a:lvl1pPr>
            <a:lvl2pPr marL="457200" indent="0">
              <a:buNone/>
              <a:defRPr sz="1600" b="0" i="0">
                <a:latin typeface="TheSans UHH Bold Caps"/>
                <a:cs typeface="TheSans UHH Bold Caps"/>
              </a:defRPr>
            </a:lvl2pPr>
            <a:lvl3pPr marL="914400" indent="0">
              <a:buNone/>
              <a:defRPr sz="1600" b="0" i="0">
                <a:latin typeface="TheSans UHH Bold Caps"/>
                <a:cs typeface="TheSans UHH Bold Caps"/>
              </a:defRPr>
            </a:lvl3pPr>
            <a:lvl4pPr marL="1371600" indent="0">
              <a:buNone/>
              <a:defRPr sz="1600" b="0" i="0">
                <a:latin typeface="TheSans UHH Bold Caps"/>
                <a:cs typeface="TheSans UHH Bold Caps"/>
              </a:defRPr>
            </a:lvl4pPr>
            <a:lvl5pPr marL="1828800" indent="0">
              <a:buNone/>
              <a:defRPr sz="1600" b="0" i="0">
                <a:latin typeface="TheSans UHH Bold Caps"/>
                <a:cs typeface="TheSans UHH Bold Caps"/>
              </a:defRPr>
            </a:lvl5pPr>
          </a:lstStyle>
          <a:p>
            <a:pPr lvl="0"/>
            <a:r>
              <a:rPr lang="de-DE"/>
              <a:t>Textmasterformat bearbeiten</a:t>
            </a:r>
          </a:p>
        </p:txBody>
      </p:sp>
      <p:sp>
        <p:nvSpPr>
          <p:cNvPr id="11" name="Inhaltsplatzhalter 20"/>
          <p:cNvSpPr>
            <a:spLocks noGrp="1"/>
          </p:cNvSpPr>
          <p:nvPr>
            <p:ph sz="quarter" idx="12"/>
          </p:nvPr>
        </p:nvSpPr>
        <p:spPr>
          <a:xfrm>
            <a:off x="342000" y="4425480"/>
            <a:ext cx="6121593" cy="1181873"/>
          </a:xfrm>
          <a:prstGeom prst="rect">
            <a:avLst/>
          </a:prstGeom>
        </p:spPr>
        <p:txBody>
          <a:bodyPr vert="horz" tIns="46800"/>
          <a:lstStyle>
            <a:lvl1pPr marL="0" indent="0">
              <a:lnSpc>
                <a:spcPts val="4400"/>
              </a:lnSpc>
              <a:spcBef>
                <a:spcPts val="0"/>
              </a:spcBef>
              <a:buNone/>
              <a:defRPr sz="4000" b="0" i="0">
                <a:solidFill>
                  <a:schemeClr val="bg1"/>
                </a:solidFill>
                <a:latin typeface="TheSans UHH Bold Caps"/>
                <a:cs typeface="TheSans UHH Bold Caps"/>
              </a:defRPr>
            </a:lvl1pPr>
            <a:lvl2pPr marL="457200" indent="0">
              <a:buNone/>
              <a:defRPr/>
            </a:lvl2pPr>
            <a:lvl3pPr marL="914400" indent="0">
              <a:buNone/>
              <a:defRPr/>
            </a:lvl3pPr>
            <a:lvl4pPr marL="1371600" indent="0">
              <a:buNone/>
              <a:defRPr/>
            </a:lvl4pPr>
            <a:lvl5pPr marL="1828800" indent="0">
              <a:buNone/>
              <a:defRPr/>
            </a:lvl5pPr>
          </a:lstStyle>
          <a:p>
            <a:pPr lvl="0"/>
            <a:r>
              <a:rPr lang="de-DE"/>
              <a:t>Textmasterformat bearbeiten</a:t>
            </a:r>
          </a:p>
        </p:txBody>
      </p:sp>
      <p:sp>
        <p:nvSpPr>
          <p:cNvPr id="12" name="Textplatzhalter 22"/>
          <p:cNvSpPr>
            <a:spLocks noGrp="1"/>
          </p:cNvSpPr>
          <p:nvPr>
            <p:ph type="body" sz="quarter" idx="13"/>
          </p:nvPr>
        </p:nvSpPr>
        <p:spPr>
          <a:xfrm>
            <a:off x="341314" y="3944230"/>
            <a:ext cx="6122279" cy="481013"/>
          </a:xfrm>
          <a:prstGeom prst="rect">
            <a:avLst/>
          </a:prstGeom>
        </p:spPr>
        <p:txBody>
          <a:bodyPr vert="horz"/>
          <a:lstStyle>
            <a:lvl1pPr marL="0" indent="0">
              <a:buNone/>
              <a:defRPr sz="2000" b="0" i="0">
                <a:solidFill>
                  <a:schemeClr val="bg1"/>
                </a:solidFill>
                <a:latin typeface="TheSans UHH Bold Caps"/>
                <a:cs typeface="TheSans UHH Bold Caps"/>
              </a:defRPr>
            </a:lvl1pPr>
          </a:lstStyle>
          <a:p>
            <a:pPr lvl="0"/>
            <a:r>
              <a:rPr lang="de-DE"/>
              <a:t>Textmasterformat bearbeiten</a:t>
            </a:r>
          </a:p>
        </p:txBody>
      </p:sp>
    </p:spTree>
    <p:extLst>
      <p:ext uri="{BB962C8B-B14F-4D97-AF65-F5344CB8AC3E}">
        <p14:creationId xmlns:p14="http://schemas.microsoft.com/office/powerpoint/2010/main" val="9754515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Aufzählung">
    <p:spTree>
      <p:nvGrpSpPr>
        <p:cNvPr id="1" name=""/>
        <p:cNvGrpSpPr/>
        <p:nvPr/>
      </p:nvGrpSpPr>
      <p:grpSpPr>
        <a:xfrm>
          <a:off x="0" y="0"/>
          <a:ext cx="0" cy="0"/>
          <a:chOff x="0" y="0"/>
          <a:chExt cx="0" cy="0"/>
        </a:xfrm>
      </p:grpSpPr>
      <p:sp>
        <p:nvSpPr>
          <p:cNvPr id="12" name="Inhaltsplatzhalter 3"/>
          <p:cNvSpPr>
            <a:spLocks noGrp="1"/>
          </p:cNvSpPr>
          <p:nvPr>
            <p:ph sz="half" idx="2"/>
          </p:nvPr>
        </p:nvSpPr>
        <p:spPr>
          <a:xfrm>
            <a:off x="457200" y="2840400"/>
            <a:ext cx="7639200" cy="3233015"/>
          </a:xfrm>
          <a:prstGeom prst="rect">
            <a:avLst/>
          </a:prstGeom>
        </p:spPr>
        <p:txBody>
          <a:bodyPr lIns="0" tIns="0" rIns="0" bIns="0"/>
          <a:lstStyle>
            <a:lvl1pPr marL="252000" indent="-252000">
              <a:lnSpc>
                <a:spcPts val="3050"/>
              </a:lnSpc>
              <a:spcBef>
                <a:spcPts val="0"/>
              </a:spcBef>
              <a:spcAft>
                <a:spcPts val="1100"/>
              </a:spcAft>
              <a:buClr>
                <a:schemeClr val="tx1"/>
              </a:buClr>
              <a:buFont typeface="Wingdings" charset="2"/>
              <a:buChar char="§"/>
              <a:defRPr sz="2400">
                <a:latin typeface="TheSans UHH Regular"/>
                <a:cs typeface="TheSans UHH Regular"/>
              </a:defRPr>
            </a:lvl1pPr>
            <a:lvl2pPr marL="504000" indent="-252000">
              <a:spcBef>
                <a:spcPts val="0"/>
              </a:spcBef>
              <a:spcAft>
                <a:spcPts val="1100"/>
              </a:spcAft>
              <a:buClr>
                <a:srgbClr val="3B515B"/>
              </a:buClr>
              <a:buSzPct val="100000"/>
              <a:buFont typeface="Wingdings" charset="2"/>
              <a:buChar char="§"/>
              <a:defRPr sz="2000">
                <a:latin typeface="TheSans UHH Regular"/>
                <a:cs typeface="TheSans UHH Regular"/>
              </a:defRPr>
            </a:lvl2pPr>
            <a:lvl3pPr marL="756000" indent="-252000">
              <a:spcBef>
                <a:spcPts val="0"/>
              </a:spcBef>
              <a:spcAft>
                <a:spcPts val="1100"/>
              </a:spcAft>
              <a:buClr>
                <a:srgbClr val="75858C"/>
              </a:buClr>
              <a:buFont typeface="Lucida Grande"/>
              <a:buChar char="▪"/>
              <a:defRPr sz="2000">
                <a:latin typeface="TheSans UHH Regular"/>
                <a:cs typeface="TheSans UHH Regular"/>
              </a:defRPr>
            </a:lvl3pPr>
            <a:lvl4pPr marL="756000" indent="-252000">
              <a:spcBef>
                <a:spcPts val="0"/>
              </a:spcBef>
              <a:spcAft>
                <a:spcPts val="1100"/>
              </a:spcAft>
              <a:buClr>
                <a:srgbClr val="3B515B"/>
              </a:buClr>
              <a:buFont typeface="Wingdings" charset="2"/>
              <a:buChar char="§"/>
              <a:defRPr sz="2000">
                <a:latin typeface="TheSans UHH Regular"/>
                <a:cs typeface="TheSans UHH Regular"/>
              </a:defRPr>
            </a:lvl4pPr>
            <a:lvl5pPr marL="756000" indent="-252000">
              <a:spcBef>
                <a:spcPts val="0"/>
              </a:spcBef>
              <a:spcAft>
                <a:spcPts val="1100"/>
              </a:spcAft>
              <a:buClr>
                <a:srgbClr val="3B515B"/>
              </a:buClr>
              <a:buFont typeface="Wingdings" charset="2"/>
              <a:buChar char="§"/>
              <a:defRPr sz="2000">
                <a:latin typeface="TheSans UHH Regular"/>
                <a:cs typeface="TheSans UHH Regular"/>
              </a:defRPr>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p:txBody>
      </p:sp>
      <p:sp>
        <p:nvSpPr>
          <p:cNvPr id="11" name="Textplatzhalter 2"/>
          <p:cNvSpPr>
            <a:spLocks noGrp="1"/>
          </p:cNvSpPr>
          <p:nvPr>
            <p:ph type="body" idx="1"/>
          </p:nvPr>
        </p:nvSpPr>
        <p:spPr>
          <a:xfrm>
            <a:off x="457200" y="1774800"/>
            <a:ext cx="7639200" cy="778297"/>
          </a:xfrm>
          <a:prstGeom prst="rect">
            <a:avLst/>
          </a:prstGeom>
        </p:spPr>
        <p:txBody>
          <a:bodyPr lIns="0" tIns="0" anchor="t" anchorCtr="0"/>
          <a:lstStyle>
            <a:lvl1pPr marL="0" indent="0">
              <a:lnSpc>
                <a:spcPts val="3200"/>
              </a:lnSpc>
              <a:spcBef>
                <a:spcPts val="0"/>
              </a:spcBef>
              <a:buNone/>
              <a:defRPr sz="2800" b="0" i="0" baseline="0">
                <a:latin typeface="TheSans UHH Bold Caps"/>
                <a:cs typeface="TheSans UHH Bold Cap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a:p>
            <a:pPr lvl="1"/>
            <a:r>
              <a:rPr lang="de-DE"/>
              <a:t>Zweite Ebene</a:t>
            </a:r>
          </a:p>
        </p:txBody>
      </p:sp>
      <p:sp>
        <p:nvSpPr>
          <p:cNvPr id="4" name="Foliennummernplatzhalter 5"/>
          <p:cNvSpPr>
            <a:spLocks noGrp="1"/>
          </p:cNvSpPr>
          <p:nvPr>
            <p:ph type="sldNum" sz="quarter" idx="10"/>
          </p:nvPr>
        </p:nvSpPr>
        <p:spPr/>
        <p:txBody>
          <a:bodyPr/>
          <a:lstStyle>
            <a:lvl1pPr algn="r" defTabSz="914400" fontAlgn="base">
              <a:spcBef>
                <a:spcPct val="0"/>
              </a:spcBef>
              <a:spcAft>
                <a:spcPct val="0"/>
              </a:spcAft>
              <a:defRPr sz="1200" b="0" i="0">
                <a:solidFill>
                  <a:srgbClr val="000000"/>
                </a:solidFill>
                <a:latin typeface="TheSans UHH Regular"/>
                <a:ea typeface="ヒラギノ角ゴ Pro W3" charset="-128"/>
                <a:cs typeface="TheSans UHH Regular"/>
              </a:defRPr>
            </a:lvl1pPr>
          </a:lstStyle>
          <a:p>
            <a:pPr>
              <a:defRPr/>
            </a:pPr>
            <a:fld id="{475DDE8F-E36E-4023-8B3C-F0A1AAB236A1}" type="slidenum">
              <a:rPr lang="de-DE"/>
              <a:pPr>
                <a:defRPr/>
              </a:pPr>
              <a:t>‹#›</a:t>
            </a:fld>
            <a:endParaRPr lang="de-DE"/>
          </a:p>
        </p:txBody>
      </p:sp>
      <p:sp>
        <p:nvSpPr>
          <p:cNvPr id="5" name="Datumsplatzhalter 3"/>
          <p:cNvSpPr>
            <a:spLocks noGrp="1"/>
          </p:cNvSpPr>
          <p:nvPr>
            <p:ph type="dt" sz="half" idx="11"/>
          </p:nvPr>
        </p:nvSpPr>
        <p:spPr/>
        <p:txBody>
          <a:bodyPr/>
          <a:lstStyle>
            <a:lvl1pPr algn="l" defTabSz="914400" fontAlgn="base">
              <a:spcBef>
                <a:spcPct val="0"/>
              </a:spcBef>
              <a:spcAft>
                <a:spcPct val="0"/>
              </a:spcAft>
              <a:defRPr sz="1200" b="0" i="0">
                <a:solidFill>
                  <a:prstClr val="black"/>
                </a:solidFill>
                <a:latin typeface="TheSans UHH Regular"/>
                <a:ea typeface="ヒラギノ角ゴ Pro W3" charset="-128"/>
                <a:cs typeface="TheSans UHH Regular"/>
              </a:defRPr>
            </a:lvl1pPr>
          </a:lstStyle>
          <a:p>
            <a:pPr>
              <a:defRPr/>
            </a:pPr>
            <a:endParaRPr lang="de-DE"/>
          </a:p>
        </p:txBody>
      </p:sp>
      <p:sp>
        <p:nvSpPr>
          <p:cNvPr id="6" name="Fußzeilenplatzhalter 4"/>
          <p:cNvSpPr>
            <a:spLocks noGrp="1"/>
          </p:cNvSpPr>
          <p:nvPr>
            <p:ph type="ftr" sz="quarter" idx="12"/>
          </p:nvPr>
        </p:nvSpPr>
        <p:spPr/>
        <p:txBody>
          <a:bodyPr/>
          <a:lstStyle>
            <a:lvl1pPr algn="l" defTabSz="914400" fontAlgn="base">
              <a:spcBef>
                <a:spcPct val="0"/>
              </a:spcBef>
              <a:spcAft>
                <a:spcPct val="0"/>
              </a:spcAft>
              <a:defRPr sz="1200" b="0" i="0">
                <a:solidFill>
                  <a:srgbClr val="000000"/>
                </a:solidFill>
                <a:latin typeface="TheSans UHH Regular"/>
                <a:ea typeface="ヒラギノ角ゴ Pro W3" charset="-128"/>
                <a:cs typeface="TheSans UHH Regular"/>
              </a:defRPr>
            </a:lvl1pPr>
          </a:lstStyle>
          <a:p>
            <a:pPr>
              <a:defRPr/>
            </a:pPr>
            <a:endParaRPr lang="de-DE"/>
          </a:p>
        </p:txBody>
      </p:sp>
    </p:spTree>
    <p:extLst>
      <p:ext uri="{BB962C8B-B14F-4D97-AF65-F5344CB8AC3E}">
        <p14:creationId xmlns:p14="http://schemas.microsoft.com/office/powerpoint/2010/main" val="39878509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Text">
    <p:spTree>
      <p:nvGrpSpPr>
        <p:cNvPr id="1" name=""/>
        <p:cNvGrpSpPr/>
        <p:nvPr/>
      </p:nvGrpSpPr>
      <p:grpSpPr>
        <a:xfrm>
          <a:off x="0" y="0"/>
          <a:ext cx="0" cy="0"/>
          <a:chOff x="0" y="0"/>
          <a:chExt cx="0" cy="0"/>
        </a:xfrm>
      </p:grpSpPr>
      <p:sp>
        <p:nvSpPr>
          <p:cNvPr id="4" name="Inhaltsplatzhalter 3"/>
          <p:cNvSpPr>
            <a:spLocks noGrp="1"/>
          </p:cNvSpPr>
          <p:nvPr>
            <p:ph sz="half" idx="2"/>
          </p:nvPr>
        </p:nvSpPr>
        <p:spPr>
          <a:xfrm>
            <a:off x="457199" y="2840895"/>
            <a:ext cx="7639302" cy="3280939"/>
          </a:xfrm>
          <a:prstGeom prst="rect">
            <a:avLst/>
          </a:prstGeom>
        </p:spPr>
        <p:txBody>
          <a:bodyPr lIns="0" tIns="0" bIns="0"/>
          <a:lstStyle>
            <a:lvl1pPr marL="0" indent="0">
              <a:lnSpc>
                <a:spcPts val="3050"/>
              </a:lnSpc>
              <a:spcBef>
                <a:spcPts val="0"/>
              </a:spcBef>
              <a:spcAft>
                <a:spcPts val="0"/>
              </a:spcAft>
              <a:buClr>
                <a:srgbClr val="3B515B"/>
              </a:buClr>
              <a:buFont typeface="Wingdings" charset="2"/>
              <a:buNone/>
              <a:defRPr sz="2400" baseline="0">
                <a:latin typeface="TheSans UHH Regular"/>
                <a:cs typeface="TheSans UHH Regular"/>
              </a:defRPr>
            </a:lvl1pPr>
            <a:lvl2pPr marL="0" indent="0">
              <a:lnSpc>
                <a:spcPct val="100000"/>
              </a:lnSpc>
              <a:spcBef>
                <a:spcPts val="0"/>
              </a:spcBef>
              <a:spcAft>
                <a:spcPts val="0"/>
              </a:spcAft>
              <a:buClr>
                <a:srgbClr val="3B515B"/>
              </a:buClr>
              <a:buFont typeface="Wingdings" charset="2"/>
              <a:buNone/>
              <a:defRPr sz="2400">
                <a:latin typeface="TheSans UHH Regular"/>
                <a:cs typeface="TheSans UHH Regular"/>
              </a:defRPr>
            </a:lvl2pPr>
            <a:lvl3pPr marL="0" indent="0">
              <a:lnSpc>
                <a:spcPct val="100000"/>
              </a:lnSpc>
              <a:spcBef>
                <a:spcPts val="0"/>
              </a:spcBef>
              <a:spcAft>
                <a:spcPts val="0"/>
              </a:spcAft>
              <a:buClr>
                <a:srgbClr val="3B515B"/>
              </a:buClr>
              <a:buFont typeface="Wingdings" charset="2"/>
              <a:buNone/>
              <a:defRPr sz="2400">
                <a:latin typeface="TheSans UHH Regular"/>
                <a:cs typeface="TheSans UHH Regular"/>
              </a:defRPr>
            </a:lvl3pPr>
            <a:lvl4pPr marL="0" indent="0">
              <a:lnSpc>
                <a:spcPct val="100000"/>
              </a:lnSpc>
              <a:spcBef>
                <a:spcPts val="0"/>
              </a:spcBef>
              <a:spcAft>
                <a:spcPts val="0"/>
              </a:spcAft>
              <a:buClr>
                <a:srgbClr val="3B515B"/>
              </a:buClr>
              <a:buFont typeface="Wingdings" charset="2"/>
              <a:buNone/>
              <a:defRPr sz="2400">
                <a:latin typeface="TheSans UHH Regular"/>
                <a:cs typeface="TheSans UHH Regular"/>
              </a:defRPr>
            </a:lvl4pPr>
            <a:lvl5pPr marL="0" indent="0">
              <a:lnSpc>
                <a:spcPct val="100000"/>
              </a:lnSpc>
              <a:spcBef>
                <a:spcPts val="0"/>
              </a:spcBef>
              <a:spcAft>
                <a:spcPts val="0"/>
              </a:spcAft>
              <a:buClr>
                <a:srgbClr val="3B515B"/>
              </a:buClr>
              <a:buFont typeface="Wingdings" charset="2"/>
              <a:buNone/>
              <a:defRPr sz="2400">
                <a:latin typeface="TheSans UHH Regular"/>
                <a:cs typeface="TheSans UHH Regular"/>
              </a:defRPr>
            </a:lvl5pPr>
            <a:lvl6pPr>
              <a:defRPr sz="1600"/>
            </a:lvl6pPr>
            <a:lvl7pPr>
              <a:defRPr sz="1600"/>
            </a:lvl7pPr>
            <a:lvl8pPr>
              <a:defRPr sz="1600"/>
            </a:lvl8pPr>
            <a:lvl9pPr>
              <a:defRPr sz="1600"/>
            </a:lvl9pPr>
          </a:lstStyle>
          <a:p>
            <a:pPr lvl="0"/>
            <a:r>
              <a:rPr lang="de-DE"/>
              <a:t>Textmasterformat bearbeiten</a:t>
            </a:r>
          </a:p>
        </p:txBody>
      </p:sp>
      <p:sp>
        <p:nvSpPr>
          <p:cNvPr id="13" name="Textplatzhalter 2"/>
          <p:cNvSpPr>
            <a:spLocks noGrp="1"/>
          </p:cNvSpPr>
          <p:nvPr>
            <p:ph type="body" idx="13"/>
          </p:nvPr>
        </p:nvSpPr>
        <p:spPr>
          <a:xfrm>
            <a:off x="457199" y="1774800"/>
            <a:ext cx="7639301" cy="778297"/>
          </a:xfrm>
          <a:prstGeom prst="rect">
            <a:avLst/>
          </a:prstGeom>
        </p:spPr>
        <p:txBody>
          <a:bodyPr lIns="0" tIns="0" anchor="t" anchorCtr="0"/>
          <a:lstStyle>
            <a:lvl1pPr marL="0" indent="0">
              <a:lnSpc>
                <a:spcPts val="3200"/>
              </a:lnSpc>
              <a:spcBef>
                <a:spcPts val="0"/>
              </a:spcBef>
              <a:buNone/>
              <a:defRPr sz="2800" b="0" i="0" baseline="0">
                <a:latin typeface="TheSans UHH Bold Caps"/>
                <a:cs typeface="TheSans UHH Bold Cap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5" name="Datumsplatzhalter 6"/>
          <p:cNvSpPr>
            <a:spLocks noGrp="1"/>
          </p:cNvSpPr>
          <p:nvPr>
            <p:ph type="dt" sz="half" idx="14"/>
          </p:nvPr>
        </p:nvSpPr>
        <p:spPr/>
        <p:txBody>
          <a:bodyPr/>
          <a:lstStyle>
            <a:lvl1pPr defTabSz="914400" fontAlgn="base">
              <a:spcBef>
                <a:spcPct val="0"/>
              </a:spcBef>
              <a:spcAft>
                <a:spcPct val="0"/>
              </a:spcAft>
              <a:defRPr>
                <a:ea typeface="ヒラギノ角ゴ Pro W3" charset="-128"/>
              </a:defRPr>
            </a:lvl1pPr>
          </a:lstStyle>
          <a:p>
            <a:pPr>
              <a:defRPr/>
            </a:pPr>
            <a:endParaRPr lang="de-DE"/>
          </a:p>
        </p:txBody>
      </p:sp>
      <p:sp>
        <p:nvSpPr>
          <p:cNvPr id="6" name="Fußzeilenplatzhalter 7"/>
          <p:cNvSpPr>
            <a:spLocks noGrp="1"/>
          </p:cNvSpPr>
          <p:nvPr>
            <p:ph type="ftr" sz="quarter" idx="15"/>
          </p:nvPr>
        </p:nvSpPr>
        <p:spPr/>
        <p:txBody>
          <a:bodyPr/>
          <a:lstStyle>
            <a:lvl1pPr defTabSz="914400" fontAlgn="base">
              <a:spcBef>
                <a:spcPct val="0"/>
              </a:spcBef>
              <a:spcAft>
                <a:spcPct val="0"/>
              </a:spcAft>
              <a:defRPr>
                <a:ea typeface="ヒラギノ角ゴ Pro W3" charset="-128"/>
              </a:defRPr>
            </a:lvl1pPr>
          </a:lstStyle>
          <a:p>
            <a:pPr>
              <a:defRPr/>
            </a:pPr>
            <a:endParaRPr lang="de-DE"/>
          </a:p>
        </p:txBody>
      </p:sp>
      <p:sp>
        <p:nvSpPr>
          <p:cNvPr id="7" name="Foliennummernplatzhalter 8"/>
          <p:cNvSpPr>
            <a:spLocks noGrp="1"/>
          </p:cNvSpPr>
          <p:nvPr>
            <p:ph type="sldNum" sz="quarter" idx="16"/>
          </p:nvPr>
        </p:nvSpPr>
        <p:spPr/>
        <p:txBody>
          <a:bodyPr/>
          <a:lstStyle>
            <a:lvl1pPr defTabSz="914400" fontAlgn="base">
              <a:spcBef>
                <a:spcPct val="0"/>
              </a:spcBef>
              <a:spcAft>
                <a:spcPct val="0"/>
              </a:spcAft>
              <a:defRPr>
                <a:ea typeface="ヒラギノ角ゴ Pro W3" charset="-128"/>
              </a:defRPr>
            </a:lvl1pPr>
          </a:lstStyle>
          <a:p>
            <a:pPr>
              <a:defRPr/>
            </a:pPr>
            <a:fld id="{290EF3AB-3897-4BE1-A9C7-7E3B5AA651E9}" type="slidenum">
              <a:rPr lang="de-DE"/>
              <a:pPr>
                <a:defRPr/>
              </a:pPr>
              <a:t>‹#›</a:t>
            </a:fld>
            <a:endParaRPr lang="de-DE"/>
          </a:p>
        </p:txBody>
      </p:sp>
    </p:spTree>
    <p:extLst>
      <p:ext uri="{BB962C8B-B14F-4D97-AF65-F5344CB8AC3E}">
        <p14:creationId xmlns:p14="http://schemas.microsoft.com/office/powerpoint/2010/main" val="21461985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Vergleich">
    <p:spTree>
      <p:nvGrpSpPr>
        <p:cNvPr id="1" name=""/>
        <p:cNvGrpSpPr/>
        <p:nvPr/>
      </p:nvGrpSpPr>
      <p:grpSpPr>
        <a:xfrm>
          <a:off x="0" y="0"/>
          <a:ext cx="0" cy="0"/>
          <a:chOff x="0" y="0"/>
          <a:chExt cx="0" cy="0"/>
        </a:xfrm>
      </p:grpSpPr>
      <p:sp>
        <p:nvSpPr>
          <p:cNvPr id="4" name="Inhaltsplatzhalter 3"/>
          <p:cNvSpPr>
            <a:spLocks noGrp="1"/>
          </p:cNvSpPr>
          <p:nvPr>
            <p:ph sz="half" idx="2"/>
          </p:nvPr>
        </p:nvSpPr>
        <p:spPr>
          <a:xfrm>
            <a:off x="424732" y="2840400"/>
            <a:ext cx="3913094" cy="3322593"/>
          </a:xfrm>
          <a:prstGeom prst="rect">
            <a:avLst/>
          </a:prstGeom>
        </p:spPr>
        <p:txBody>
          <a:bodyPr lIns="0" tIns="0" rIns="0" bIns="0"/>
          <a:lstStyle>
            <a:lvl1pPr marL="252000" indent="-252000">
              <a:lnSpc>
                <a:spcPts val="3050"/>
              </a:lnSpc>
              <a:spcBef>
                <a:spcPts val="0"/>
              </a:spcBef>
              <a:spcAft>
                <a:spcPts val="1100"/>
              </a:spcAft>
              <a:buClr>
                <a:srgbClr val="E2001A"/>
              </a:buClr>
              <a:buFont typeface="Wingdings" charset="2"/>
              <a:buChar char="§"/>
              <a:defRPr sz="2400">
                <a:latin typeface="TheSans UHH Regular"/>
                <a:cs typeface="TheSans UHH Regular"/>
              </a:defRPr>
            </a:lvl1pPr>
            <a:lvl2pPr marL="504000" indent="-252000">
              <a:lnSpc>
                <a:spcPct val="100000"/>
              </a:lnSpc>
              <a:spcBef>
                <a:spcPts val="0"/>
              </a:spcBef>
              <a:spcAft>
                <a:spcPts val="1100"/>
              </a:spcAft>
              <a:buClr>
                <a:srgbClr val="3B515B"/>
              </a:buClr>
              <a:buFont typeface="Wingdings" charset="2"/>
              <a:buChar char="§"/>
              <a:defRPr sz="2400">
                <a:latin typeface="TheSans UHH Regular"/>
                <a:cs typeface="TheSans UHH Regular"/>
              </a:defRPr>
            </a:lvl2pPr>
            <a:lvl3pPr marL="756000" indent="-252000">
              <a:lnSpc>
                <a:spcPct val="100000"/>
              </a:lnSpc>
              <a:spcBef>
                <a:spcPts val="0"/>
              </a:spcBef>
              <a:spcAft>
                <a:spcPts val="1100"/>
              </a:spcAft>
              <a:buClr>
                <a:srgbClr val="75858C"/>
              </a:buClr>
              <a:buFont typeface="Wingdings" charset="2"/>
              <a:buChar char="§"/>
              <a:defRPr sz="2400">
                <a:latin typeface="TheSans UHH Regular"/>
                <a:cs typeface="TheSans UHH Regular"/>
              </a:defRPr>
            </a:lvl3pPr>
            <a:lvl4pPr marL="756000" indent="-252000">
              <a:lnSpc>
                <a:spcPct val="100000"/>
              </a:lnSpc>
              <a:spcBef>
                <a:spcPts val="0"/>
              </a:spcBef>
              <a:spcAft>
                <a:spcPts val="1100"/>
              </a:spcAft>
              <a:buClr>
                <a:srgbClr val="E2001A"/>
              </a:buClr>
              <a:buFont typeface="Wingdings" charset="2"/>
              <a:buChar char="§"/>
              <a:defRPr sz="2400">
                <a:latin typeface="TheSans UHH Regular"/>
                <a:cs typeface="TheSans UHH Regular"/>
              </a:defRPr>
            </a:lvl4pPr>
            <a:lvl5pPr marL="756000" indent="-252000">
              <a:lnSpc>
                <a:spcPct val="100000"/>
              </a:lnSpc>
              <a:spcBef>
                <a:spcPts val="0"/>
              </a:spcBef>
              <a:spcAft>
                <a:spcPts val="1100"/>
              </a:spcAft>
              <a:buClr>
                <a:srgbClr val="E2001A"/>
              </a:buClr>
              <a:buFont typeface="Wingdings" charset="2"/>
              <a:buChar char="§"/>
              <a:defRPr sz="2400">
                <a:latin typeface="TheSans UHH Regular"/>
                <a:cs typeface="TheSans UHH Regular"/>
              </a:defRPr>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p:txBody>
      </p:sp>
      <p:sp>
        <p:nvSpPr>
          <p:cNvPr id="6" name="Inhaltsplatzhalter 5"/>
          <p:cNvSpPr>
            <a:spLocks noGrp="1"/>
          </p:cNvSpPr>
          <p:nvPr>
            <p:ph sz="quarter" idx="4"/>
          </p:nvPr>
        </p:nvSpPr>
        <p:spPr>
          <a:xfrm>
            <a:off x="4787195" y="2840400"/>
            <a:ext cx="3907543" cy="3322595"/>
          </a:xfrm>
          <a:prstGeom prst="rect">
            <a:avLst/>
          </a:prstGeom>
        </p:spPr>
        <p:txBody>
          <a:bodyPr lIns="0" tIns="0" bIns="0"/>
          <a:lstStyle>
            <a:lvl1pPr marL="252000" indent="-252000">
              <a:lnSpc>
                <a:spcPts val="3050"/>
              </a:lnSpc>
              <a:spcBef>
                <a:spcPts val="0"/>
              </a:spcBef>
              <a:spcAft>
                <a:spcPts val="1100"/>
              </a:spcAft>
              <a:buClr>
                <a:srgbClr val="009CD1"/>
              </a:buClr>
              <a:buFont typeface="Wingdings" charset="2"/>
              <a:buChar char="§"/>
              <a:defRPr sz="2400">
                <a:latin typeface="TheSans UHH Regular"/>
                <a:cs typeface="TheSans UHH Regular"/>
              </a:defRPr>
            </a:lvl1pPr>
            <a:lvl2pPr marL="504000" indent="-252000">
              <a:lnSpc>
                <a:spcPct val="100000"/>
              </a:lnSpc>
              <a:spcBef>
                <a:spcPts val="0"/>
              </a:spcBef>
              <a:spcAft>
                <a:spcPts val="1100"/>
              </a:spcAft>
              <a:buClr>
                <a:srgbClr val="3B515B"/>
              </a:buClr>
              <a:buFont typeface="Wingdings" charset="2"/>
              <a:buChar char="§"/>
              <a:defRPr sz="2400">
                <a:latin typeface="TheSans UHH Regular"/>
                <a:cs typeface="TheSans UHH Regular"/>
              </a:defRPr>
            </a:lvl2pPr>
            <a:lvl3pPr marL="756000" indent="-252000">
              <a:lnSpc>
                <a:spcPct val="100000"/>
              </a:lnSpc>
              <a:spcBef>
                <a:spcPts val="0"/>
              </a:spcBef>
              <a:spcAft>
                <a:spcPts val="1100"/>
              </a:spcAft>
              <a:buClr>
                <a:srgbClr val="75858C"/>
              </a:buClr>
              <a:buFont typeface="Wingdings" charset="2"/>
              <a:buChar char="§"/>
              <a:defRPr sz="2400">
                <a:latin typeface="TheSans UHH Regular"/>
                <a:cs typeface="TheSans UHH Regular"/>
              </a:defRPr>
            </a:lvl3pPr>
            <a:lvl4pPr marL="756000" indent="-252000">
              <a:lnSpc>
                <a:spcPct val="100000"/>
              </a:lnSpc>
              <a:spcBef>
                <a:spcPts val="0"/>
              </a:spcBef>
              <a:spcAft>
                <a:spcPts val="1100"/>
              </a:spcAft>
              <a:buClr>
                <a:srgbClr val="009CD1"/>
              </a:buClr>
              <a:buFont typeface="Wingdings" charset="2"/>
              <a:buChar char="§"/>
              <a:defRPr sz="2400">
                <a:latin typeface="TheSans UHH Regular"/>
                <a:cs typeface="TheSans UHH Regular"/>
              </a:defRPr>
            </a:lvl4pPr>
            <a:lvl5pPr marL="756000" indent="-252000">
              <a:lnSpc>
                <a:spcPct val="100000"/>
              </a:lnSpc>
              <a:spcBef>
                <a:spcPts val="0"/>
              </a:spcBef>
              <a:spcAft>
                <a:spcPts val="1100"/>
              </a:spcAft>
              <a:buClr>
                <a:srgbClr val="009CD1"/>
              </a:buClr>
              <a:buFont typeface="Wingdings" charset="2"/>
              <a:buChar char="§"/>
              <a:defRPr sz="2400">
                <a:latin typeface="TheSans UHH Regular"/>
                <a:cs typeface="TheSans UHH Regular"/>
              </a:defRPr>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p:txBody>
      </p:sp>
      <p:sp>
        <p:nvSpPr>
          <p:cNvPr id="13" name="Textplatzhalter 2"/>
          <p:cNvSpPr>
            <a:spLocks noGrp="1"/>
          </p:cNvSpPr>
          <p:nvPr>
            <p:ph type="body" idx="13"/>
          </p:nvPr>
        </p:nvSpPr>
        <p:spPr>
          <a:xfrm>
            <a:off x="457200" y="1774800"/>
            <a:ext cx="8229600" cy="778297"/>
          </a:xfrm>
          <a:prstGeom prst="rect">
            <a:avLst/>
          </a:prstGeom>
        </p:spPr>
        <p:txBody>
          <a:bodyPr lIns="0" tIns="0" anchor="t" anchorCtr="0"/>
          <a:lstStyle>
            <a:lvl1pPr marL="0" indent="0">
              <a:lnSpc>
                <a:spcPts val="3200"/>
              </a:lnSpc>
              <a:spcBef>
                <a:spcPts val="0"/>
              </a:spcBef>
              <a:buNone/>
              <a:defRPr sz="2800" b="0" i="0" baseline="0">
                <a:latin typeface="TheSans UHH Bold Caps"/>
                <a:cs typeface="TheSans UHH Bold Cap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a:p>
            <a:pPr lvl="1"/>
            <a:r>
              <a:rPr lang="de-DE"/>
              <a:t>Zweite Ebene</a:t>
            </a:r>
          </a:p>
        </p:txBody>
      </p:sp>
      <p:sp>
        <p:nvSpPr>
          <p:cNvPr id="5" name="Datumsplatzhalter 6"/>
          <p:cNvSpPr>
            <a:spLocks noGrp="1"/>
          </p:cNvSpPr>
          <p:nvPr>
            <p:ph type="dt" sz="half" idx="14"/>
          </p:nvPr>
        </p:nvSpPr>
        <p:spPr/>
        <p:txBody>
          <a:bodyPr/>
          <a:lstStyle>
            <a:lvl1pPr defTabSz="914400" fontAlgn="base">
              <a:spcBef>
                <a:spcPct val="0"/>
              </a:spcBef>
              <a:spcAft>
                <a:spcPct val="0"/>
              </a:spcAft>
              <a:defRPr>
                <a:ea typeface="ヒラギノ角ゴ Pro W3" charset="-128"/>
              </a:defRPr>
            </a:lvl1pPr>
          </a:lstStyle>
          <a:p>
            <a:pPr>
              <a:defRPr/>
            </a:pPr>
            <a:endParaRPr lang="de-DE"/>
          </a:p>
        </p:txBody>
      </p:sp>
      <p:sp>
        <p:nvSpPr>
          <p:cNvPr id="7" name="Fußzeilenplatzhalter 7"/>
          <p:cNvSpPr>
            <a:spLocks noGrp="1"/>
          </p:cNvSpPr>
          <p:nvPr>
            <p:ph type="ftr" sz="quarter" idx="15"/>
          </p:nvPr>
        </p:nvSpPr>
        <p:spPr/>
        <p:txBody>
          <a:bodyPr/>
          <a:lstStyle>
            <a:lvl1pPr defTabSz="914400" fontAlgn="base">
              <a:spcBef>
                <a:spcPct val="0"/>
              </a:spcBef>
              <a:spcAft>
                <a:spcPct val="0"/>
              </a:spcAft>
              <a:defRPr>
                <a:ea typeface="ヒラギノ角ゴ Pro W3" charset="-128"/>
              </a:defRPr>
            </a:lvl1pPr>
          </a:lstStyle>
          <a:p>
            <a:pPr>
              <a:defRPr/>
            </a:pPr>
            <a:endParaRPr lang="de-DE"/>
          </a:p>
        </p:txBody>
      </p:sp>
      <p:sp>
        <p:nvSpPr>
          <p:cNvPr id="8" name="Foliennummernplatzhalter 8"/>
          <p:cNvSpPr>
            <a:spLocks noGrp="1"/>
          </p:cNvSpPr>
          <p:nvPr>
            <p:ph type="sldNum" sz="quarter" idx="16"/>
          </p:nvPr>
        </p:nvSpPr>
        <p:spPr/>
        <p:txBody>
          <a:bodyPr/>
          <a:lstStyle>
            <a:lvl1pPr defTabSz="914400" fontAlgn="base">
              <a:spcBef>
                <a:spcPct val="0"/>
              </a:spcBef>
              <a:spcAft>
                <a:spcPct val="0"/>
              </a:spcAft>
              <a:defRPr>
                <a:ea typeface="ヒラギノ角ゴ Pro W3" charset="-128"/>
              </a:defRPr>
            </a:lvl1pPr>
          </a:lstStyle>
          <a:p>
            <a:pPr>
              <a:defRPr/>
            </a:pPr>
            <a:fld id="{48B62F5B-E756-4FCB-B916-BC4EEE11ACF8}" type="slidenum">
              <a:rPr lang="de-DE"/>
              <a:pPr>
                <a:defRPr/>
              </a:pPr>
              <a:t>‹#›</a:t>
            </a:fld>
            <a:endParaRPr lang="de-DE"/>
          </a:p>
        </p:txBody>
      </p:sp>
    </p:spTree>
    <p:extLst>
      <p:ext uri="{BB962C8B-B14F-4D97-AF65-F5344CB8AC3E}">
        <p14:creationId xmlns:p14="http://schemas.microsoft.com/office/powerpoint/2010/main" val="20036001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_Text-Bild">
    <p:spTree>
      <p:nvGrpSpPr>
        <p:cNvPr id="1" name=""/>
        <p:cNvGrpSpPr/>
        <p:nvPr/>
      </p:nvGrpSpPr>
      <p:grpSpPr>
        <a:xfrm>
          <a:off x="0" y="0"/>
          <a:ext cx="0" cy="0"/>
          <a:chOff x="0" y="0"/>
          <a:chExt cx="0" cy="0"/>
        </a:xfrm>
      </p:grpSpPr>
      <p:sp>
        <p:nvSpPr>
          <p:cNvPr id="4" name="Inhaltsplatzhalter 3"/>
          <p:cNvSpPr>
            <a:spLocks noGrp="1"/>
          </p:cNvSpPr>
          <p:nvPr>
            <p:ph sz="half" idx="2"/>
          </p:nvPr>
        </p:nvSpPr>
        <p:spPr>
          <a:xfrm>
            <a:off x="438244" y="2856736"/>
            <a:ext cx="3913094" cy="3278944"/>
          </a:xfrm>
          <a:prstGeom prst="rect">
            <a:avLst/>
          </a:prstGeom>
        </p:spPr>
        <p:txBody>
          <a:bodyPr lIns="0" tIns="0" rIns="0" bIns="0"/>
          <a:lstStyle>
            <a:lvl1pPr marL="0" indent="0">
              <a:lnSpc>
                <a:spcPts val="2450"/>
              </a:lnSpc>
              <a:spcBef>
                <a:spcPts val="0"/>
              </a:spcBef>
              <a:spcAft>
                <a:spcPts val="1100"/>
              </a:spcAft>
              <a:buClr>
                <a:srgbClr val="E2001A"/>
              </a:buClr>
              <a:buFont typeface="Arial"/>
              <a:buNone/>
              <a:defRPr sz="2000" baseline="0">
                <a:latin typeface="TheSans UHH Regular"/>
                <a:cs typeface="TheSans UHH Regular"/>
              </a:defRPr>
            </a:lvl1pPr>
            <a:lvl2pPr marL="252000" indent="0">
              <a:lnSpc>
                <a:spcPct val="100000"/>
              </a:lnSpc>
              <a:spcBef>
                <a:spcPts val="0"/>
              </a:spcBef>
              <a:spcAft>
                <a:spcPts val="1100"/>
              </a:spcAft>
              <a:buClr>
                <a:srgbClr val="E2001A"/>
              </a:buClr>
              <a:buFont typeface="Arial"/>
              <a:buNone/>
              <a:defRPr sz="2400">
                <a:latin typeface="TheSans UHH Regular"/>
                <a:cs typeface="TheSans UHH Regular"/>
              </a:defRPr>
            </a:lvl2pPr>
            <a:lvl3pPr marL="504000" indent="0">
              <a:lnSpc>
                <a:spcPct val="100000"/>
              </a:lnSpc>
              <a:spcBef>
                <a:spcPts val="0"/>
              </a:spcBef>
              <a:spcAft>
                <a:spcPts val="1100"/>
              </a:spcAft>
              <a:buClr>
                <a:srgbClr val="E2001A"/>
              </a:buClr>
              <a:buFont typeface="Arial"/>
              <a:buNone/>
              <a:defRPr sz="2400">
                <a:latin typeface="TheSans UHH Regular"/>
                <a:cs typeface="TheSans UHH Regular"/>
              </a:defRPr>
            </a:lvl3pPr>
            <a:lvl4pPr marL="504000" indent="0">
              <a:lnSpc>
                <a:spcPct val="100000"/>
              </a:lnSpc>
              <a:spcBef>
                <a:spcPts val="0"/>
              </a:spcBef>
              <a:spcAft>
                <a:spcPts val="1100"/>
              </a:spcAft>
              <a:buClr>
                <a:srgbClr val="E2001A"/>
              </a:buClr>
              <a:buFont typeface="Arial"/>
              <a:buNone/>
              <a:defRPr sz="2400">
                <a:latin typeface="TheSans UHH Regular"/>
                <a:cs typeface="TheSans UHH Regular"/>
              </a:defRPr>
            </a:lvl4pPr>
            <a:lvl5pPr marL="504000" indent="0">
              <a:lnSpc>
                <a:spcPct val="100000"/>
              </a:lnSpc>
              <a:spcBef>
                <a:spcPts val="0"/>
              </a:spcBef>
              <a:spcAft>
                <a:spcPts val="1100"/>
              </a:spcAft>
              <a:buClr>
                <a:srgbClr val="E2001A"/>
              </a:buClr>
              <a:buFont typeface="Arial"/>
              <a:buNone/>
              <a:defRPr sz="2400">
                <a:latin typeface="TheSans UHH Regular"/>
                <a:cs typeface="TheSans UHH Regular"/>
              </a:defRPr>
            </a:lvl5pPr>
            <a:lvl6pPr>
              <a:defRPr sz="1600"/>
            </a:lvl6pPr>
            <a:lvl7pPr>
              <a:defRPr sz="1600"/>
            </a:lvl7pPr>
            <a:lvl8pPr>
              <a:defRPr sz="1600"/>
            </a:lvl8pPr>
            <a:lvl9pPr>
              <a:defRPr sz="1600"/>
            </a:lvl9pPr>
          </a:lstStyle>
          <a:p>
            <a:pPr lvl="0"/>
            <a:r>
              <a:rPr lang="de-DE"/>
              <a:t>Textmasterformat bearbeiten</a:t>
            </a:r>
          </a:p>
        </p:txBody>
      </p:sp>
      <p:sp>
        <p:nvSpPr>
          <p:cNvPr id="10" name="Inhaltsplatzhalter 5"/>
          <p:cNvSpPr>
            <a:spLocks noGrp="1"/>
          </p:cNvSpPr>
          <p:nvPr>
            <p:ph sz="quarter" idx="4"/>
          </p:nvPr>
        </p:nvSpPr>
        <p:spPr>
          <a:xfrm>
            <a:off x="4787195" y="2856736"/>
            <a:ext cx="4356805" cy="3563115"/>
          </a:xfrm>
          <a:prstGeom prst="rect">
            <a:avLst/>
          </a:prstGeom>
          <a:blipFill rotWithShape="1">
            <a:blip r:embed="rId2"/>
            <a:srcRect/>
            <a:stretch>
              <a:fillRect l="-23585" t="-5137" r="-11660" b="2"/>
            </a:stretch>
          </a:blipFill>
        </p:spPr>
        <p:txBody>
          <a:bodyPr lIns="0" tIns="0" bIns="0"/>
          <a:lstStyle>
            <a:lvl1pPr marL="0" indent="0">
              <a:lnSpc>
                <a:spcPts val="3050"/>
              </a:lnSpc>
              <a:spcBef>
                <a:spcPts val="0"/>
              </a:spcBef>
              <a:spcAft>
                <a:spcPts val="1100"/>
              </a:spcAft>
              <a:buClr>
                <a:srgbClr val="009CD1"/>
              </a:buClr>
              <a:buFont typeface="Wingdings" charset="2"/>
              <a:buNone/>
              <a:defRPr sz="2400">
                <a:latin typeface="TheSans UHH Regular"/>
                <a:cs typeface="TheSans UHH Regular"/>
              </a:defRPr>
            </a:lvl1pPr>
            <a:lvl2pPr marL="504000" indent="-252000">
              <a:lnSpc>
                <a:spcPct val="100000"/>
              </a:lnSpc>
              <a:spcBef>
                <a:spcPts val="0"/>
              </a:spcBef>
              <a:spcAft>
                <a:spcPts val="1100"/>
              </a:spcAft>
              <a:buClr>
                <a:srgbClr val="009CD1"/>
              </a:buClr>
              <a:buFont typeface="Wingdings" charset="2"/>
              <a:buChar char="§"/>
              <a:defRPr sz="2400">
                <a:latin typeface="TheSans UHH Regular"/>
                <a:cs typeface="TheSans UHH Regular"/>
              </a:defRPr>
            </a:lvl2pPr>
            <a:lvl3pPr marL="756000" indent="-252000">
              <a:lnSpc>
                <a:spcPct val="100000"/>
              </a:lnSpc>
              <a:spcBef>
                <a:spcPts val="0"/>
              </a:spcBef>
              <a:spcAft>
                <a:spcPts val="1100"/>
              </a:spcAft>
              <a:buClr>
                <a:srgbClr val="009CD1"/>
              </a:buClr>
              <a:buFont typeface="Wingdings" charset="2"/>
              <a:buChar char="§"/>
              <a:defRPr sz="2400">
                <a:latin typeface="TheSans UHH Regular"/>
                <a:cs typeface="TheSans UHH Regular"/>
              </a:defRPr>
            </a:lvl3pPr>
            <a:lvl4pPr marL="756000" indent="-252000">
              <a:lnSpc>
                <a:spcPct val="100000"/>
              </a:lnSpc>
              <a:spcBef>
                <a:spcPts val="0"/>
              </a:spcBef>
              <a:spcAft>
                <a:spcPts val="1100"/>
              </a:spcAft>
              <a:buClr>
                <a:srgbClr val="009CD1"/>
              </a:buClr>
              <a:buFont typeface="Wingdings" charset="2"/>
              <a:buChar char="§"/>
              <a:defRPr sz="2400">
                <a:latin typeface="TheSans UHH Regular"/>
                <a:cs typeface="TheSans UHH Regular"/>
              </a:defRPr>
            </a:lvl4pPr>
            <a:lvl5pPr marL="756000" indent="-252000">
              <a:lnSpc>
                <a:spcPct val="100000"/>
              </a:lnSpc>
              <a:spcBef>
                <a:spcPts val="0"/>
              </a:spcBef>
              <a:spcAft>
                <a:spcPts val="1100"/>
              </a:spcAft>
              <a:buClr>
                <a:srgbClr val="009CD1"/>
              </a:buClr>
              <a:buFont typeface="Wingdings" charset="2"/>
              <a:buChar char="§"/>
              <a:defRPr sz="2400">
                <a:latin typeface="TheSans UHH Regular"/>
                <a:cs typeface="TheSans UHH Regular"/>
              </a:defRPr>
            </a:lvl5pPr>
            <a:lvl6pPr>
              <a:defRPr sz="1600"/>
            </a:lvl6pPr>
            <a:lvl7pPr>
              <a:defRPr sz="1600"/>
            </a:lvl7pPr>
            <a:lvl8pPr>
              <a:defRPr sz="1600"/>
            </a:lvl8pPr>
            <a:lvl9pPr>
              <a:defRPr sz="1600"/>
            </a:lvl9pPr>
          </a:lstStyle>
          <a:p>
            <a:pPr lvl="0"/>
            <a:endParaRPr lang="de-DE"/>
          </a:p>
        </p:txBody>
      </p:sp>
      <p:sp>
        <p:nvSpPr>
          <p:cNvPr id="13" name="Textplatzhalter 2"/>
          <p:cNvSpPr>
            <a:spLocks noGrp="1"/>
          </p:cNvSpPr>
          <p:nvPr>
            <p:ph type="body" idx="13"/>
          </p:nvPr>
        </p:nvSpPr>
        <p:spPr>
          <a:xfrm>
            <a:off x="457200" y="1774800"/>
            <a:ext cx="8229600" cy="778297"/>
          </a:xfrm>
          <a:prstGeom prst="rect">
            <a:avLst/>
          </a:prstGeom>
        </p:spPr>
        <p:txBody>
          <a:bodyPr lIns="0" tIns="0" anchor="t" anchorCtr="0"/>
          <a:lstStyle>
            <a:lvl1pPr marL="0" indent="0">
              <a:lnSpc>
                <a:spcPts val="3200"/>
              </a:lnSpc>
              <a:spcBef>
                <a:spcPts val="0"/>
              </a:spcBef>
              <a:buNone/>
              <a:defRPr sz="2800" b="0" i="0" baseline="0">
                <a:latin typeface="TheSans UHH Bold Caps"/>
                <a:cs typeface="TheSans UHH Bold Cap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a:p>
            <a:pPr lvl="1"/>
            <a:r>
              <a:rPr lang="de-DE"/>
              <a:t>Zweite Ebene</a:t>
            </a:r>
          </a:p>
        </p:txBody>
      </p:sp>
      <p:sp>
        <p:nvSpPr>
          <p:cNvPr id="5" name="Datumsplatzhalter 6"/>
          <p:cNvSpPr>
            <a:spLocks noGrp="1"/>
          </p:cNvSpPr>
          <p:nvPr>
            <p:ph type="dt" sz="half" idx="14"/>
          </p:nvPr>
        </p:nvSpPr>
        <p:spPr/>
        <p:txBody>
          <a:bodyPr/>
          <a:lstStyle>
            <a:lvl1pPr defTabSz="914400" fontAlgn="base">
              <a:spcBef>
                <a:spcPct val="0"/>
              </a:spcBef>
              <a:spcAft>
                <a:spcPct val="0"/>
              </a:spcAft>
              <a:defRPr>
                <a:ea typeface="ヒラギノ角ゴ Pro W3" charset="-128"/>
              </a:defRPr>
            </a:lvl1pPr>
          </a:lstStyle>
          <a:p>
            <a:pPr>
              <a:defRPr/>
            </a:pPr>
            <a:endParaRPr lang="de-DE"/>
          </a:p>
        </p:txBody>
      </p:sp>
      <p:sp>
        <p:nvSpPr>
          <p:cNvPr id="6" name="Fußzeilenplatzhalter 7"/>
          <p:cNvSpPr>
            <a:spLocks noGrp="1"/>
          </p:cNvSpPr>
          <p:nvPr>
            <p:ph type="ftr" sz="quarter" idx="15"/>
          </p:nvPr>
        </p:nvSpPr>
        <p:spPr/>
        <p:txBody>
          <a:bodyPr/>
          <a:lstStyle>
            <a:lvl1pPr defTabSz="914400" fontAlgn="base">
              <a:spcBef>
                <a:spcPct val="0"/>
              </a:spcBef>
              <a:spcAft>
                <a:spcPct val="0"/>
              </a:spcAft>
              <a:defRPr>
                <a:ea typeface="ヒラギノ角ゴ Pro W3" charset="-128"/>
              </a:defRPr>
            </a:lvl1pPr>
          </a:lstStyle>
          <a:p>
            <a:pPr>
              <a:defRPr/>
            </a:pPr>
            <a:endParaRPr lang="de-DE"/>
          </a:p>
        </p:txBody>
      </p:sp>
      <p:sp>
        <p:nvSpPr>
          <p:cNvPr id="7" name="Foliennummernplatzhalter 8"/>
          <p:cNvSpPr>
            <a:spLocks noGrp="1"/>
          </p:cNvSpPr>
          <p:nvPr>
            <p:ph type="sldNum" sz="quarter" idx="16"/>
          </p:nvPr>
        </p:nvSpPr>
        <p:spPr/>
        <p:txBody>
          <a:bodyPr/>
          <a:lstStyle>
            <a:lvl1pPr defTabSz="914400" fontAlgn="base">
              <a:spcBef>
                <a:spcPct val="0"/>
              </a:spcBef>
              <a:spcAft>
                <a:spcPct val="0"/>
              </a:spcAft>
              <a:defRPr>
                <a:ea typeface="ヒラギノ角ゴ Pro W3" charset="-128"/>
              </a:defRPr>
            </a:lvl1pPr>
          </a:lstStyle>
          <a:p>
            <a:pPr>
              <a:defRPr/>
            </a:pPr>
            <a:fld id="{B306DAE4-6188-4E5F-A576-370402573C92}" type="slidenum">
              <a:rPr lang="de-DE"/>
              <a:pPr>
                <a:defRPr/>
              </a:pPr>
              <a:t>‹#›</a:t>
            </a:fld>
            <a:endParaRPr lang="de-DE"/>
          </a:p>
        </p:txBody>
      </p:sp>
    </p:spTree>
    <p:extLst>
      <p:ext uri="{BB962C8B-B14F-4D97-AF65-F5344CB8AC3E}">
        <p14:creationId xmlns:p14="http://schemas.microsoft.com/office/powerpoint/2010/main" val="23235765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_Text-Liste">
    <p:spTree>
      <p:nvGrpSpPr>
        <p:cNvPr id="1" name=""/>
        <p:cNvGrpSpPr/>
        <p:nvPr/>
      </p:nvGrpSpPr>
      <p:grpSpPr>
        <a:xfrm>
          <a:off x="0" y="0"/>
          <a:ext cx="0" cy="0"/>
          <a:chOff x="0" y="0"/>
          <a:chExt cx="0" cy="0"/>
        </a:xfrm>
      </p:grpSpPr>
      <p:sp>
        <p:nvSpPr>
          <p:cNvPr id="6" name="Inhaltsplatzhalter 5"/>
          <p:cNvSpPr>
            <a:spLocks noGrp="1"/>
          </p:cNvSpPr>
          <p:nvPr>
            <p:ph sz="quarter" idx="4"/>
          </p:nvPr>
        </p:nvSpPr>
        <p:spPr>
          <a:xfrm>
            <a:off x="4787195" y="2856736"/>
            <a:ext cx="3907543" cy="3278944"/>
          </a:xfrm>
          <a:prstGeom prst="rect">
            <a:avLst/>
          </a:prstGeom>
        </p:spPr>
        <p:txBody>
          <a:bodyPr lIns="0" tIns="0" bIns="0"/>
          <a:lstStyle>
            <a:lvl1pPr marL="252000" indent="-252000">
              <a:lnSpc>
                <a:spcPts val="2450"/>
              </a:lnSpc>
              <a:spcBef>
                <a:spcPts val="0"/>
              </a:spcBef>
              <a:spcAft>
                <a:spcPts val="1100"/>
              </a:spcAft>
              <a:buClr>
                <a:srgbClr val="009CD1"/>
              </a:buClr>
              <a:buFont typeface="Wingdings" charset="2"/>
              <a:buChar char="§"/>
              <a:defRPr sz="2000">
                <a:latin typeface="TheSans UHH Regular"/>
                <a:cs typeface="TheSans UHH Regular"/>
              </a:defRPr>
            </a:lvl1pPr>
            <a:lvl2pPr marL="504000" indent="-252000">
              <a:lnSpc>
                <a:spcPts val="2450"/>
              </a:lnSpc>
              <a:spcBef>
                <a:spcPts val="0"/>
              </a:spcBef>
              <a:spcAft>
                <a:spcPts val="1100"/>
              </a:spcAft>
              <a:buClr>
                <a:srgbClr val="3B515B"/>
              </a:buClr>
              <a:buFont typeface="Wingdings" charset="2"/>
              <a:buChar char="§"/>
              <a:defRPr sz="2000">
                <a:latin typeface="TheSans UHH Regular"/>
                <a:cs typeface="TheSans UHH Regular"/>
              </a:defRPr>
            </a:lvl2pPr>
            <a:lvl3pPr marL="756000" indent="-252000">
              <a:lnSpc>
                <a:spcPts val="2450"/>
              </a:lnSpc>
              <a:spcBef>
                <a:spcPts val="0"/>
              </a:spcBef>
              <a:spcAft>
                <a:spcPts val="1100"/>
              </a:spcAft>
              <a:buClr>
                <a:srgbClr val="75858C"/>
              </a:buClr>
              <a:buFont typeface="Wingdings" charset="2"/>
              <a:buChar char="§"/>
              <a:defRPr sz="2000">
                <a:latin typeface="TheSans UHH Regular"/>
                <a:cs typeface="TheSans UHH Regular"/>
              </a:defRPr>
            </a:lvl3pPr>
            <a:lvl4pPr marL="756000" indent="-252000">
              <a:lnSpc>
                <a:spcPts val="2450"/>
              </a:lnSpc>
              <a:spcBef>
                <a:spcPts val="0"/>
              </a:spcBef>
              <a:spcAft>
                <a:spcPts val="1100"/>
              </a:spcAft>
              <a:buClr>
                <a:srgbClr val="3B515B"/>
              </a:buClr>
              <a:buFont typeface="Wingdings" charset="2"/>
              <a:buChar char="§"/>
              <a:defRPr sz="2000">
                <a:latin typeface="TheSans UHH Regular"/>
                <a:cs typeface="TheSans UHH Regular"/>
              </a:defRPr>
            </a:lvl4pPr>
            <a:lvl5pPr marL="756000" indent="-252000">
              <a:lnSpc>
                <a:spcPts val="2450"/>
              </a:lnSpc>
              <a:spcBef>
                <a:spcPts val="0"/>
              </a:spcBef>
              <a:spcAft>
                <a:spcPts val="1100"/>
              </a:spcAft>
              <a:buClr>
                <a:srgbClr val="3B515B"/>
              </a:buClr>
              <a:buFont typeface="Wingdings" charset="2"/>
              <a:buChar char="§"/>
              <a:defRPr sz="2000">
                <a:latin typeface="TheSans UHH Regular"/>
                <a:cs typeface="TheSans UHH Regular"/>
              </a:defRPr>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p:txBody>
      </p:sp>
      <p:sp>
        <p:nvSpPr>
          <p:cNvPr id="10" name="Textplatzhalter 2"/>
          <p:cNvSpPr>
            <a:spLocks noGrp="1"/>
          </p:cNvSpPr>
          <p:nvPr>
            <p:ph type="body" idx="13"/>
          </p:nvPr>
        </p:nvSpPr>
        <p:spPr>
          <a:xfrm>
            <a:off x="457200" y="1774800"/>
            <a:ext cx="8229600" cy="778297"/>
          </a:xfrm>
          <a:prstGeom prst="rect">
            <a:avLst/>
          </a:prstGeom>
        </p:spPr>
        <p:txBody>
          <a:bodyPr lIns="0" tIns="0" anchor="t" anchorCtr="0"/>
          <a:lstStyle>
            <a:lvl1pPr marL="0" indent="0">
              <a:lnSpc>
                <a:spcPts val="3200"/>
              </a:lnSpc>
              <a:spcBef>
                <a:spcPts val="0"/>
              </a:spcBef>
              <a:buNone/>
              <a:defRPr sz="2800" b="0" i="0" baseline="0">
                <a:latin typeface="TheSans UHH Bold Caps"/>
                <a:cs typeface="TheSans UHH Bold Cap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a:p>
            <a:pPr lvl="1"/>
            <a:r>
              <a:rPr lang="de-DE"/>
              <a:t>Zweite Ebene</a:t>
            </a:r>
          </a:p>
        </p:txBody>
      </p:sp>
      <p:sp>
        <p:nvSpPr>
          <p:cNvPr id="12" name="Inhaltsplatzhalter 3"/>
          <p:cNvSpPr>
            <a:spLocks noGrp="1"/>
          </p:cNvSpPr>
          <p:nvPr>
            <p:ph sz="half" idx="2"/>
          </p:nvPr>
        </p:nvSpPr>
        <p:spPr>
          <a:xfrm>
            <a:off x="438244" y="2856736"/>
            <a:ext cx="3913094" cy="3278944"/>
          </a:xfrm>
          <a:prstGeom prst="rect">
            <a:avLst/>
          </a:prstGeom>
        </p:spPr>
        <p:txBody>
          <a:bodyPr lIns="0" tIns="0" rIns="0" bIns="0"/>
          <a:lstStyle>
            <a:lvl1pPr marL="0" indent="0">
              <a:lnSpc>
                <a:spcPts val="2450"/>
              </a:lnSpc>
              <a:spcBef>
                <a:spcPts val="0"/>
              </a:spcBef>
              <a:spcAft>
                <a:spcPts val="1100"/>
              </a:spcAft>
              <a:buClr>
                <a:srgbClr val="E2001A"/>
              </a:buClr>
              <a:buFont typeface="Arial"/>
              <a:buNone/>
              <a:defRPr sz="2000" baseline="0">
                <a:latin typeface="TheSans UHH Regular"/>
                <a:cs typeface="TheSans UHH Regular"/>
              </a:defRPr>
            </a:lvl1pPr>
            <a:lvl2pPr marL="252000" indent="0">
              <a:lnSpc>
                <a:spcPct val="100000"/>
              </a:lnSpc>
              <a:spcBef>
                <a:spcPts val="0"/>
              </a:spcBef>
              <a:spcAft>
                <a:spcPts val="1100"/>
              </a:spcAft>
              <a:buClr>
                <a:srgbClr val="E2001A"/>
              </a:buClr>
              <a:buFont typeface="Arial"/>
              <a:buNone/>
              <a:defRPr sz="2400">
                <a:latin typeface="TheSans UHH Regular"/>
                <a:cs typeface="TheSans UHH Regular"/>
              </a:defRPr>
            </a:lvl2pPr>
            <a:lvl3pPr marL="504000" indent="0">
              <a:lnSpc>
                <a:spcPct val="100000"/>
              </a:lnSpc>
              <a:spcBef>
                <a:spcPts val="0"/>
              </a:spcBef>
              <a:spcAft>
                <a:spcPts val="1100"/>
              </a:spcAft>
              <a:buClr>
                <a:srgbClr val="E2001A"/>
              </a:buClr>
              <a:buFont typeface="Arial"/>
              <a:buNone/>
              <a:defRPr sz="2400">
                <a:latin typeface="TheSans UHH Regular"/>
                <a:cs typeface="TheSans UHH Regular"/>
              </a:defRPr>
            </a:lvl3pPr>
            <a:lvl4pPr marL="504000" indent="0">
              <a:lnSpc>
                <a:spcPct val="100000"/>
              </a:lnSpc>
              <a:spcBef>
                <a:spcPts val="0"/>
              </a:spcBef>
              <a:spcAft>
                <a:spcPts val="1100"/>
              </a:spcAft>
              <a:buClr>
                <a:srgbClr val="E2001A"/>
              </a:buClr>
              <a:buFont typeface="Arial"/>
              <a:buNone/>
              <a:defRPr sz="2400">
                <a:latin typeface="TheSans UHH Regular"/>
                <a:cs typeface="TheSans UHH Regular"/>
              </a:defRPr>
            </a:lvl4pPr>
            <a:lvl5pPr marL="504000" indent="0">
              <a:lnSpc>
                <a:spcPct val="100000"/>
              </a:lnSpc>
              <a:spcBef>
                <a:spcPts val="0"/>
              </a:spcBef>
              <a:spcAft>
                <a:spcPts val="1100"/>
              </a:spcAft>
              <a:buClr>
                <a:srgbClr val="E2001A"/>
              </a:buClr>
              <a:buFont typeface="Arial"/>
              <a:buNone/>
              <a:defRPr sz="2400">
                <a:latin typeface="TheSans UHH Regular"/>
                <a:cs typeface="TheSans UHH Regular"/>
              </a:defRPr>
            </a:lvl5pPr>
            <a:lvl6pPr>
              <a:defRPr sz="1600"/>
            </a:lvl6pPr>
            <a:lvl7pPr>
              <a:defRPr sz="1600"/>
            </a:lvl7pPr>
            <a:lvl8pPr>
              <a:defRPr sz="1600"/>
            </a:lvl8pPr>
            <a:lvl9pPr>
              <a:defRPr sz="1600"/>
            </a:lvl9pPr>
          </a:lstStyle>
          <a:p>
            <a:pPr lvl="0"/>
            <a:r>
              <a:rPr lang="de-DE"/>
              <a:t>Textmasterformat bearbeiten</a:t>
            </a:r>
          </a:p>
        </p:txBody>
      </p:sp>
      <p:sp>
        <p:nvSpPr>
          <p:cNvPr id="5" name="Datumsplatzhalter 6"/>
          <p:cNvSpPr>
            <a:spLocks noGrp="1"/>
          </p:cNvSpPr>
          <p:nvPr>
            <p:ph type="dt" sz="half" idx="14"/>
          </p:nvPr>
        </p:nvSpPr>
        <p:spPr/>
        <p:txBody>
          <a:bodyPr/>
          <a:lstStyle>
            <a:lvl1pPr defTabSz="914400" fontAlgn="base">
              <a:spcBef>
                <a:spcPct val="0"/>
              </a:spcBef>
              <a:spcAft>
                <a:spcPct val="0"/>
              </a:spcAft>
              <a:defRPr>
                <a:ea typeface="ヒラギノ角ゴ Pro W3" charset="-128"/>
              </a:defRPr>
            </a:lvl1pPr>
          </a:lstStyle>
          <a:p>
            <a:pPr>
              <a:defRPr/>
            </a:pPr>
            <a:endParaRPr lang="de-DE"/>
          </a:p>
        </p:txBody>
      </p:sp>
      <p:sp>
        <p:nvSpPr>
          <p:cNvPr id="7" name="Fußzeilenplatzhalter 7"/>
          <p:cNvSpPr>
            <a:spLocks noGrp="1"/>
          </p:cNvSpPr>
          <p:nvPr>
            <p:ph type="ftr" sz="quarter" idx="15"/>
          </p:nvPr>
        </p:nvSpPr>
        <p:spPr/>
        <p:txBody>
          <a:bodyPr/>
          <a:lstStyle>
            <a:lvl1pPr defTabSz="914400" fontAlgn="base">
              <a:spcBef>
                <a:spcPct val="0"/>
              </a:spcBef>
              <a:spcAft>
                <a:spcPct val="0"/>
              </a:spcAft>
              <a:defRPr>
                <a:ea typeface="ヒラギノ角ゴ Pro W3" charset="-128"/>
              </a:defRPr>
            </a:lvl1pPr>
          </a:lstStyle>
          <a:p>
            <a:pPr>
              <a:defRPr/>
            </a:pPr>
            <a:endParaRPr lang="de-DE"/>
          </a:p>
        </p:txBody>
      </p:sp>
      <p:sp>
        <p:nvSpPr>
          <p:cNvPr id="8" name="Foliennummernplatzhalter 8"/>
          <p:cNvSpPr>
            <a:spLocks noGrp="1"/>
          </p:cNvSpPr>
          <p:nvPr>
            <p:ph type="sldNum" sz="quarter" idx="16"/>
          </p:nvPr>
        </p:nvSpPr>
        <p:spPr/>
        <p:txBody>
          <a:bodyPr/>
          <a:lstStyle>
            <a:lvl1pPr defTabSz="914400" fontAlgn="base">
              <a:spcBef>
                <a:spcPct val="0"/>
              </a:spcBef>
              <a:spcAft>
                <a:spcPct val="0"/>
              </a:spcAft>
              <a:defRPr>
                <a:ea typeface="ヒラギノ角ゴ Pro W3" charset="-128"/>
              </a:defRPr>
            </a:lvl1pPr>
          </a:lstStyle>
          <a:p>
            <a:pPr>
              <a:defRPr/>
            </a:pPr>
            <a:fld id="{1CD8F10C-009F-484A-AA20-ECEF7AB05E26}" type="slidenum">
              <a:rPr lang="de-DE"/>
              <a:pPr>
                <a:defRPr/>
              </a:pPr>
              <a:t>‹#›</a:t>
            </a:fld>
            <a:endParaRPr lang="de-DE"/>
          </a:p>
        </p:txBody>
      </p:sp>
    </p:spTree>
    <p:extLst>
      <p:ext uri="{BB962C8B-B14F-4D97-AF65-F5344CB8AC3E}">
        <p14:creationId xmlns:p14="http://schemas.microsoft.com/office/powerpoint/2010/main" val="11554439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7_Grafiken">
    <p:spTree>
      <p:nvGrpSpPr>
        <p:cNvPr id="1" name=""/>
        <p:cNvGrpSpPr/>
        <p:nvPr/>
      </p:nvGrpSpPr>
      <p:grpSpPr>
        <a:xfrm>
          <a:off x="0" y="0"/>
          <a:ext cx="0" cy="0"/>
          <a:chOff x="0" y="0"/>
          <a:chExt cx="0" cy="0"/>
        </a:xfrm>
      </p:grpSpPr>
      <p:sp>
        <p:nvSpPr>
          <p:cNvPr id="3" name="Rechteck 2"/>
          <p:cNvSpPr/>
          <p:nvPr userDrawn="1"/>
        </p:nvSpPr>
        <p:spPr>
          <a:xfrm>
            <a:off x="0" y="1482725"/>
            <a:ext cx="9144000" cy="49260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solidFill>
                <a:prstClr val="white"/>
              </a:solidFill>
              <a:latin typeface="TheSans UHH Bold Caps"/>
            </a:endParaRPr>
          </a:p>
        </p:txBody>
      </p:sp>
      <p:cxnSp>
        <p:nvCxnSpPr>
          <p:cNvPr id="5" name="Gerade Verbindung 4"/>
          <p:cNvCxnSpPr/>
          <p:nvPr userDrawn="1"/>
        </p:nvCxnSpPr>
        <p:spPr>
          <a:xfrm>
            <a:off x="0" y="1479550"/>
            <a:ext cx="9144000" cy="3175"/>
          </a:xfrm>
          <a:prstGeom prst="line">
            <a:avLst/>
          </a:prstGeom>
          <a:ln w="25400">
            <a:solidFill>
              <a:srgbClr val="009CD1"/>
            </a:solidFill>
          </a:ln>
          <a:effectLst/>
        </p:spPr>
        <p:style>
          <a:lnRef idx="2">
            <a:schemeClr val="accent1"/>
          </a:lnRef>
          <a:fillRef idx="0">
            <a:schemeClr val="accent1"/>
          </a:fillRef>
          <a:effectRef idx="1">
            <a:schemeClr val="accent1"/>
          </a:effectRef>
          <a:fontRef idx="minor">
            <a:schemeClr val="tx1"/>
          </a:fontRef>
        </p:style>
      </p:cxnSp>
      <p:sp>
        <p:nvSpPr>
          <p:cNvPr id="4" name="Inhaltsplatzhalter 3"/>
          <p:cNvSpPr>
            <a:spLocks noGrp="1"/>
          </p:cNvSpPr>
          <p:nvPr>
            <p:ph sz="half" idx="2"/>
          </p:nvPr>
        </p:nvSpPr>
        <p:spPr>
          <a:xfrm>
            <a:off x="0" y="1482247"/>
            <a:ext cx="9144000" cy="4927274"/>
          </a:xfrm>
          <a:prstGeom prst="rect">
            <a:avLst/>
          </a:prstGeom>
          <a:noFill/>
          <a:ln>
            <a:noFill/>
          </a:ln>
        </p:spPr>
        <p:txBody>
          <a:bodyPr lIns="0" tIns="0" bIns="0" anchor="ctr" anchorCtr="0"/>
          <a:lstStyle>
            <a:lvl1pPr marL="0" indent="0" algn="ctr">
              <a:spcBef>
                <a:spcPts val="0"/>
              </a:spcBef>
              <a:spcAft>
                <a:spcPts val="1100"/>
              </a:spcAft>
              <a:buClr>
                <a:srgbClr val="3B515B"/>
              </a:buClr>
              <a:buFont typeface="Wingdings" charset="2"/>
              <a:buNone/>
              <a:defRPr sz="2400" baseline="0">
                <a:latin typeface="TheSans UHH Regular"/>
                <a:cs typeface="TheSans UHH Regular"/>
              </a:defRPr>
            </a:lvl1pPr>
            <a:lvl2pPr marL="0" indent="0">
              <a:spcBef>
                <a:spcPts val="0"/>
              </a:spcBef>
              <a:spcAft>
                <a:spcPts val="1100"/>
              </a:spcAft>
              <a:buClr>
                <a:srgbClr val="3B515B"/>
              </a:buClr>
              <a:buFont typeface="Wingdings" charset="2"/>
              <a:buNone/>
              <a:defRPr sz="2400">
                <a:latin typeface="TheSans UHH Regular"/>
                <a:cs typeface="TheSans UHH Regular"/>
              </a:defRPr>
            </a:lvl2pPr>
            <a:lvl3pPr marL="0" indent="0">
              <a:spcBef>
                <a:spcPts val="0"/>
              </a:spcBef>
              <a:spcAft>
                <a:spcPts val="1100"/>
              </a:spcAft>
              <a:buClr>
                <a:srgbClr val="3B515B"/>
              </a:buClr>
              <a:buFont typeface="Wingdings" charset="2"/>
              <a:buNone/>
              <a:defRPr sz="2000">
                <a:latin typeface="TheSans UHH Regular"/>
                <a:cs typeface="TheSans UHH Regular"/>
              </a:defRPr>
            </a:lvl3pPr>
            <a:lvl4pPr marL="0" indent="0">
              <a:spcBef>
                <a:spcPts val="0"/>
              </a:spcBef>
              <a:spcAft>
                <a:spcPts val="1100"/>
              </a:spcAft>
              <a:buClr>
                <a:srgbClr val="3B515B"/>
              </a:buClr>
              <a:buFont typeface="Wingdings" charset="2"/>
              <a:buNone/>
              <a:defRPr sz="2000">
                <a:latin typeface="TheSans UHH Regular"/>
                <a:cs typeface="TheSans UHH Regular"/>
              </a:defRPr>
            </a:lvl4pPr>
            <a:lvl5pPr marL="0" indent="0">
              <a:spcBef>
                <a:spcPts val="0"/>
              </a:spcBef>
              <a:spcAft>
                <a:spcPts val="1100"/>
              </a:spcAft>
              <a:buClr>
                <a:srgbClr val="3B515B"/>
              </a:buClr>
              <a:buFont typeface="Wingdings" charset="2"/>
              <a:buNone/>
              <a:defRPr sz="2000">
                <a:latin typeface="TheSans UHH Regular"/>
                <a:cs typeface="TheSans UHH Regular"/>
              </a:defRPr>
            </a:lvl5pPr>
            <a:lvl6pPr>
              <a:defRPr sz="1600"/>
            </a:lvl6pPr>
            <a:lvl7pPr>
              <a:defRPr sz="1600"/>
            </a:lvl7pPr>
            <a:lvl8pPr>
              <a:defRPr sz="1600"/>
            </a:lvl8pPr>
            <a:lvl9pPr>
              <a:defRPr sz="1600"/>
            </a:lvl9pPr>
          </a:lstStyle>
          <a:p>
            <a:pPr lvl="0"/>
            <a:r>
              <a:rPr lang="de-DE"/>
              <a:t>Textmasterformat bearbeiten</a:t>
            </a:r>
          </a:p>
        </p:txBody>
      </p:sp>
      <p:sp>
        <p:nvSpPr>
          <p:cNvPr id="6" name="Datumsplatzhalter 6"/>
          <p:cNvSpPr>
            <a:spLocks noGrp="1"/>
          </p:cNvSpPr>
          <p:nvPr>
            <p:ph type="dt" sz="half" idx="10"/>
          </p:nvPr>
        </p:nvSpPr>
        <p:spPr/>
        <p:txBody>
          <a:bodyPr/>
          <a:lstStyle>
            <a:lvl1pPr defTabSz="914400" fontAlgn="base">
              <a:spcBef>
                <a:spcPct val="0"/>
              </a:spcBef>
              <a:spcAft>
                <a:spcPct val="0"/>
              </a:spcAft>
              <a:defRPr>
                <a:ea typeface="ヒラギノ角ゴ Pro W3" charset="-128"/>
              </a:defRPr>
            </a:lvl1pPr>
          </a:lstStyle>
          <a:p>
            <a:pPr>
              <a:defRPr/>
            </a:pPr>
            <a:endParaRPr lang="de-DE"/>
          </a:p>
        </p:txBody>
      </p:sp>
      <p:sp>
        <p:nvSpPr>
          <p:cNvPr id="7" name="Fußzeilenplatzhalter 7"/>
          <p:cNvSpPr>
            <a:spLocks noGrp="1"/>
          </p:cNvSpPr>
          <p:nvPr>
            <p:ph type="ftr" sz="quarter" idx="11"/>
          </p:nvPr>
        </p:nvSpPr>
        <p:spPr/>
        <p:txBody>
          <a:bodyPr/>
          <a:lstStyle>
            <a:lvl1pPr defTabSz="914400" fontAlgn="base">
              <a:spcBef>
                <a:spcPct val="0"/>
              </a:spcBef>
              <a:spcAft>
                <a:spcPct val="0"/>
              </a:spcAft>
              <a:defRPr>
                <a:ea typeface="ヒラギノ角ゴ Pro W3" charset="-128"/>
              </a:defRPr>
            </a:lvl1pPr>
          </a:lstStyle>
          <a:p>
            <a:pPr>
              <a:defRPr/>
            </a:pPr>
            <a:endParaRPr lang="de-DE"/>
          </a:p>
        </p:txBody>
      </p:sp>
      <p:sp>
        <p:nvSpPr>
          <p:cNvPr id="8" name="Foliennummernplatzhalter 8"/>
          <p:cNvSpPr>
            <a:spLocks noGrp="1"/>
          </p:cNvSpPr>
          <p:nvPr>
            <p:ph type="sldNum" sz="quarter" idx="12"/>
          </p:nvPr>
        </p:nvSpPr>
        <p:spPr/>
        <p:txBody>
          <a:bodyPr/>
          <a:lstStyle>
            <a:lvl1pPr defTabSz="914400" fontAlgn="base">
              <a:spcBef>
                <a:spcPct val="0"/>
              </a:spcBef>
              <a:spcAft>
                <a:spcPct val="0"/>
              </a:spcAft>
              <a:defRPr>
                <a:ea typeface="ヒラギノ角ゴ Pro W3" charset="-128"/>
              </a:defRPr>
            </a:lvl1pPr>
          </a:lstStyle>
          <a:p>
            <a:pPr>
              <a:defRPr/>
            </a:pPr>
            <a:fld id="{8DEBB573-088F-433A-86D8-86332A9CD28A}" type="slidenum">
              <a:rPr lang="de-DE"/>
              <a:pPr>
                <a:defRPr/>
              </a:pPr>
              <a:t>‹#›</a:t>
            </a:fld>
            <a:endParaRPr lang="de-DE"/>
          </a:p>
        </p:txBody>
      </p:sp>
    </p:spTree>
    <p:extLst>
      <p:ext uri="{BB962C8B-B14F-4D97-AF65-F5344CB8AC3E}">
        <p14:creationId xmlns:p14="http://schemas.microsoft.com/office/powerpoint/2010/main" val="1055838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8a_Kapitelseite">
    <p:spTree>
      <p:nvGrpSpPr>
        <p:cNvPr id="1" name=""/>
        <p:cNvGrpSpPr/>
        <p:nvPr/>
      </p:nvGrpSpPr>
      <p:grpSpPr>
        <a:xfrm>
          <a:off x="0" y="0"/>
          <a:ext cx="0" cy="0"/>
          <a:chOff x="0" y="0"/>
          <a:chExt cx="0" cy="0"/>
        </a:xfrm>
      </p:grpSpPr>
      <p:sp>
        <p:nvSpPr>
          <p:cNvPr id="8" name="Inhaltsplatzhalter 20"/>
          <p:cNvSpPr>
            <a:spLocks noGrp="1"/>
          </p:cNvSpPr>
          <p:nvPr>
            <p:ph sz="quarter" idx="13"/>
          </p:nvPr>
        </p:nvSpPr>
        <p:spPr>
          <a:xfrm>
            <a:off x="342001" y="4425480"/>
            <a:ext cx="6098914" cy="1181873"/>
          </a:xfrm>
          <a:prstGeom prst="rect">
            <a:avLst/>
          </a:prstGeom>
        </p:spPr>
        <p:txBody>
          <a:bodyPr vert="horz" tIns="46800"/>
          <a:lstStyle>
            <a:lvl1pPr marL="0" indent="0">
              <a:lnSpc>
                <a:spcPts val="4400"/>
              </a:lnSpc>
              <a:spcBef>
                <a:spcPts val="0"/>
              </a:spcBef>
              <a:buNone/>
              <a:defRPr sz="4000" b="0" i="0">
                <a:solidFill>
                  <a:schemeClr val="tx1"/>
                </a:solidFill>
                <a:latin typeface="TheSans UHH Bold Caps"/>
                <a:cs typeface="TheSans UHH Bold Caps"/>
              </a:defRPr>
            </a:lvl1pPr>
            <a:lvl2pPr marL="457200" indent="0">
              <a:buNone/>
              <a:defRPr/>
            </a:lvl2pPr>
            <a:lvl3pPr marL="914400" indent="0">
              <a:buNone/>
              <a:defRPr/>
            </a:lvl3pPr>
            <a:lvl4pPr marL="1371600" indent="0">
              <a:buNone/>
              <a:defRPr/>
            </a:lvl4pPr>
            <a:lvl5pPr marL="1828800" indent="0">
              <a:buNone/>
              <a:defRPr/>
            </a:lvl5pPr>
          </a:lstStyle>
          <a:p>
            <a:pPr lvl="0"/>
            <a:r>
              <a:rPr lang="de-DE"/>
              <a:t>Textmasterformat bearbeiten</a:t>
            </a:r>
          </a:p>
        </p:txBody>
      </p:sp>
      <p:sp>
        <p:nvSpPr>
          <p:cNvPr id="3" name="Datumsplatzhalter 2"/>
          <p:cNvSpPr>
            <a:spLocks noGrp="1"/>
          </p:cNvSpPr>
          <p:nvPr>
            <p:ph type="dt" sz="half" idx="14"/>
          </p:nvPr>
        </p:nvSpPr>
        <p:spPr/>
        <p:txBody>
          <a:bodyPr/>
          <a:lstStyle>
            <a:lvl1pPr defTabSz="914400" fontAlgn="base">
              <a:spcBef>
                <a:spcPct val="0"/>
              </a:spcBef>
              <a:spcAft>
                <a:spcPct val="0"/>
              </a:spcAft>
              <a:defRPr>
                <a:ea typeface="ヒラギノ角ゴ Pro W3" charset="-128"/>
              </a:defRPr>
            </a:lvl1pPr>
          </a:lstStyle>
          <a:p>
            <a:pPr>
              <a:defRPr/>
            </a:pPr>
            <a:endParaRPr lang="de-DE"/>
          </a:p>
        </p:txBody>
      </p:sp>
      <p:sp>
        <p:nvSpPr>
          <p:cNvPr id="4" name="Fußzeilenplatzhalter 3"/>
          <p:cNvSpPr>
            <a:spLocks noGrp="1"/>
          </p:cNvSpPr>
          <p:nvPr>
            <p:ph type="ftr" sz="quarter" idx="15"/>
          </p:nvPr>
        </p:nvSpPr>
        <p:spPr/>
        <p:txBody>
          <a:bodyPr/>
          <a:lstStyle>
            <a:lvl1pPr defTabSz="914400" fontAlgn="base">
              <a:spcBef>
                <a:spcPct val="0"/>
              </a:spcBef>
              <a:spcAft>
                <a:spcPct val="0"/>
              </a:spcAft>
              <a:defRPr>
                <a:ea typeface="ヒラギノ角ゴ Pro W3" charset="-128"/>
              </a:defRPr>
            </a:lvl1pPr>
          </a:lstStyle>
          <a:p>
            <a:pPr>
              <a:defRPr/>
            </a:pPr>
            <a:endParaRPr lang="de-DE"/>
          </a:p>
        </p:txBody>
      </p:sp>
      <p:sp>
        <p:nvSpPr>
          <p:cNvPr id="5" name="Foliennummernplatzhalter 4"/>
          <p:cNvSpPr>
            <a:spLocks noGrp="1"/>
          </p:cNvSpPr>
          <p:nvPr>
            <p:ph type="sldNum" sz="quarter" idx="16"/>
          </p:nvPr>
        </p:nvSpPr>
        <p:spPr/>
        <p:txBody>
          <a:bodyPr/>
          <a:lstStyle>
            <a:lvl1pPr defTabSz="914400" fontAlgn="base">
              <a:spcBef>
                <a:spcPct val="0"/>
              </a:spcBef>
              <a:spcAft>
                <a:spcPct val="0"/>
              </a:spcAft>
              <a:defRPr>
                <a:ea typeface="ヒラギノ角ゴ Pro W3" charset="-128"/>
              </a:defRPr>
            </a:lvl1pPr>
          </a:lstStyle>
          <a:p>
            <a:pPr>
              <a:defRPr/>
            </a:pPr>
            <a:fld id="{C25B7D29-823F-4811-BDC7-83E63DEA16EB}" type="slidenum">
              <a:rPr lang="de-DE"/>
              <a:pPr>
                <a:defRPr/>
              </a:pPr>
              <a:t>‹#›</a:t>
            </a:fld>
            <a:endParaRPr lang="de-DE"/>
          </a:p>
        </p:txBody>
      </p:sp>
    </p:spTree>
    <p:extLst>
      <p:ext uri="{BB962C8B-B14F-4D97-AF65-F5344CB8AC3E}">
        <p14:creationId xmlns:p14="http://schemas.microsoft.com/office/powerpoint/2010/main" val="1839942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8b_Kapitelseite">
    <p:spTree>
      <p:nvGrpSpPr>
        <p:cNvPr id="1" name=""/>
        <p:cNvGrpSpPr/>
        <p:nvPr/>
      </p:nvGrpSpPr>
      <p:grpSpPr>
        <a:xfrm>
          <a:off x="0" y="0"/>
          <a:ext cx="0" cy="0"/>
          <a:chOff x="0" y="0"/>
          <a:chExt cx="0" cy="0"/>
        </a:xfrm>
      </p:grpSpPr>
      <p:sp>
        <p:nvSpPr>
          <p:cNvPr id="3" name="Rechteck 2"/>
          <p:cNvSpPr/>
          <p:nvPr userDrawn="1"/>
        </p:nvSpPr>
        <p:spPr>
          <a:xfrm>
            <a:off x="0" y="1463675"/>
            <a:ext cx="9144000" cy="4954588"/>
          </a:xfrm>
          <a:prstGeom prst="rect">
            <a:avLst/>
          </a:prstGeom>
          <a:solidFill>
            <a:srgbClr val="0092D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solidFill>
                <a:prstClr val="white"/>
              </a:solidFill>
            </a:endParaRPr>
          </a:p>
        </p:txBody>
      </p:sp>
      <p:sp>
        <p:nvSpPr>
          <p:cNvPr id="9" name="Inhaltsplatzhalter 20"/>
          <p:cNvSpPr>
            <a:spLocks noGrp="1"/>
          </p:cNvSpPr>
          <p:nvPr>
            <p:ph sz="quarter" idx="13"/>
          </p:nvPr>
        </p:nvSpPr>
        <p:spPr>
          <a:xfrm>
            <a:off x="342001" y="4425480"/>
            <a:ext cx="6098914" cy="1181873"/>
          </a:xfrm>
          <a:prstGeom prst="rect">
            <a:avLst/>
          </a:prstGeom>
        </p:spPr>
        <p:txBody>
          <a:bodyPr vert="horz" tIns="46800"/>
          <a:lstStyle>
            <a:lvl1pPr marL="0" indent="0">
              <a:lnSpc>
                <a:spcPts val="4400"/>
              </a:lnSpc>
              <a:spcBef>
                <a:spcPts val="0"/>
              </a:spcBef>
              <a:buNone/>
              <a:defRPr sz="4000" b="0" i="0">
                <a:solidFill>
                  <a:schemeClr val="bg1"/>
                </a:solidFill>
                <a:latin typeface="TheSans UHH Bold Caps"/>
                <a:cs typeface="TheSans UHH Bold Caps"/>
              </a:defRPr>
            </a:lvl1pPr>
            <a:lvl2pPr marL="457200" indent="0">
              <a:buNone/>
              <a:defRPr/>
            </a:lvl2pPr>
            <a:lvl3pPr marL="914400" indent="0">
              <a:buNone/>
              <a:defRPr/>
            </a:lvl3pPr>
            <a:lvl4pPr marL="1371600" indent="0">
              <a:buNone/>
              <a:defRPr/>
            </a:lvl4pPr>
            <a:lvl5pPr marL="1828800" indent="0">
              <a:buNone/>
              <a:defRPr/>
            </a:lvl5pPr>
          </a:lstStyle>
          <a:p>
            <a:pPr lvl="0"/>
            <a:r>
              <a:rPr lang="de-DE"/>
              <a:t>Textmasterformat bearbeiten</a:t>
            </a:r>
          </a:p>
        </p:txBody>
      </p:sp>
      <p:sp>
        <p:nvSpPr>
          <p:cNvPr id="4" name="Datumsplatzhalter 2"/>
          <p:cNvSpPr>
            <a:spLocks noGrp="1"/>
          </p:cNvSpPr>
          <p:nvPr>
            <p:ph type="dt" sz="half" idx="14"/>
          </p:nvPr>
        </p:nvSpPr>
        <p:spPr/>
        <p:txBody>
          <a:bodyPr/>
          <a:lstStyle>
            <a:lvl1pPr defTabSz="914400" fontAlgn="base">
              <a:spcBef>
                <a:spcPct val="0"/>
              </a:spcBef>
              <a:spcAft>
                <a:spcPct val="0"/>
              </a:spcAft>
              <a:defRPr>
                <a:ea typeface="ヒラギノ角ゴ Pro W3" charset="-128"/>
              </a:defRPr>
            </a:lvl1pPr>
          </a:lstStyle>
          <a:p>
            <a:pPr>
              <a:defRPr/>
            </a:pPr>
            <a:endParaRPr lang="de-DE"/>
          </a:p>
        </p:txBody>
      </p:sp>
      <p:sp>
        <p:nvSpPr>
          <p:cNvPr id="5" name="Fußzeilenplatzhalter 3"/>
          <p:cNvSpPr>
            <a:spLocks noGrp="1"/>
          </p:cNvSpPr>
          <p:nvPr>
            <p:ph type="ftr" sz="quarter" idx="15"/>
          </p:nvPr>
        </p:nvSpPr>
        <p:spPr/>
        <p:txBody>
          <a:bodyPr/>
          <a:lstStyle>
            <a:lvl1pPr defTabSz="914400" fontAlgn="base">
              <a:spcBef>
                <a:spcPct val="0"/>
              </a:spcBef>
              <a:spcAft>
                <a:spcPct val="0"/>
              </a:spcAft>
              <a:defRPr>
                <a:ea typeface="ヒラギノ角ゴ Pro W3" charset="-128"/>
              </a:defRPr>
            </a:lvl1pPr>
          </a:lstStyle>
          <a:p>
            <a:pPr>
              <a:defRPr/>
            </a:pPr>
            <a:endParaRPr lang="de-DE"/>
          </a:p>
        </p:txBody>
      </p:sp>
      <p:sp>
        <p:nvSpPr>
          <p:cNvPr id="6" name="Foliennummernplatzhalter 4"/>
          <p:cNvSpPr>
            <a:spLocks noGrp="1"/>
          </p:cNvSpPr>
          <p:nvPr>
            <p:ph type="sldNum" sz="quarter" idx="16"/>
          </p:nvPr>
        </p:nvSpPr>
        <p:spPr/>
        <p:txBody>
          <a:bodyPr/>
          <a:lstStyle>
            <a:lvl1pPr defTabSz="914400" fontAlgn="base">
              <a:spcBef>
                <a:spcPct val="0"/>
              </a:spcBef>
              <a:spcAft>
                <a:spcPct val="0"/>
              </a:spcAft>
              <a:defRPr>
                <a:ea typeface="ヒラギノ角ゴ Pro W3" charset="-128"/>
              </a:defRPr>
            </a:lvl1pPr>
          </a:lstStyle>
          <a:p>
            <a:pPr>
              <a:defRPr/>
            </a:pPr>
            <a:fld id="{42C33F40-48B9-4DD2-A4F7-62942B0B1993}" type="slidenum">
              <a:rPr lang="de-DE"/>
              <a:pPr>
                <a:defRPr/>
              </a:pPr>
              <a:t>‹#›</a:t>
            </a:fld>
            <a:endParaRPr lang="de-DE"/>
          </a:p>
        </p:txBody>
      </p:sp>
    </p:spTree>
    <p:extLst>
      <p:ext uri="{BB962C8B-B14F-4D97-AF65-F5344CB8AC3E}">
        <p14:creationId xmlns:p14="http://schemas.microsoft.com/office/powerpoint/2010/main" val="2639949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Aufzählung">
    <p:spTree>
      <p:nvGrpSpPr>
        <p:cNvPr id="1" name=""/>
        <p:cNvGrpSpPr/>
        <p:nvPr/>
      </p:nvGrpSpPr>
      <p:grpSpPr>
        <a:xfrm>
          <a:off x="0" y="0"/>
          <a:ext cx="0" cy="0"/>
          <a:chOff x="0" y="0"/>
          <a:chExt cx="0" cy="0"/>
        </a:xfrm>
      </p:grpSpPr>
      <p:sp>
        <p:nvSpPr>
          <p:cNvPr id="12" name="Inhaltsplatzhalter 3"/>
          <p:cNvSpPr>
            <a:spLocks noGrp="1"/>
          </p:cNvSpPr>
          <p:nvPr>
            <p:ph sz="half" idx="2"/>
          </p:nvPr>
        </p:nvSpPr>
        <p:spPr>
          <a:xfrm>
            <a:off x="457200" y="2840400"/>
            <a:ext cx="7639200" cy="3233015"/>
          </a:xfrm>
          <a:prstGeom prst="rect">
            <a:avLst/>
          </a:prstGeom>
        </p:spPr>
        <p:txBody>
          <a:bodyPr lIns="0" tIns="0" rIns="0" bIns="0"/>
          <a:lstStyle>
            <a:lvl1pPr marL="252000" indent="-252000">
              <a:lnSpc>
                <a:spcPts val="3050"/>
              </a:lnSpc>
              <a:spcBef>
                <a:spcPts val="0"/>
              </a:spcBef>
              <a:spcAft>
                <a:spcPts val="1100"/>
              </a:spcAft>
              <a:buClr>
                <a:schemeClr val="tx1"/>
              </a:buClr>
              <a:buFont typeface="Wingdings" charset="2"/>
              <a:buChar char="§"/>
              <a:defRPr sz="2400">
                <a:latin typeface="TheSans UHH Regular"/>
                <a:cs typeface="TheSans UHH Regular"/>
              </a:defRPr>
            </a:lvl1pPr>
            <a:lvl2pPr marL="504000" indent="-252000">
              <a:spcBef>
                <a:spcPts val="0"/>
              </a:spcBef>
              <a:spcAft>
                <a:spcPts val="1100"/>
              </a:spcAft>
              <a:buClr>
                <a:srgbClr val="3B515B"/>
              </a:buClr>
              <a:buSzPct val="100000"/>
              <a:buFont typeface="Wingdings" charset="2"/>
              <a:buChar char="§"/>
              <a:defRPr sz="2000">
                <a:latin typeface="TheSans UHH Regular"/>
                <a:cs typeface="TheSans UHH Regular"/>
              </a:defRPr>
            </a:lvl2pPr>
            <a:lvl3pPr marL="756000" indent="-252000">
              <a:spcBef>
                <a:spcPts val="0"/>
              </a:spcBef>
              <a:spcAft>
                <a:spcPts val="1100"/>
              </a:spcAft>
              <a:buClr>
                <a:srgbClr val="75858C"/>
              </a:buClr>
              <a:buFont typeface="Lucida Grande"/>
              <a:buChar char="▪"/>
              <a:defRPr sz="2000">
                <a:latin typeface="TheSans UHH Regular"/>
                <a:cs typeface="TheSans UHH Regular"/>
              </a:defRPr>
            </a:lvl3pPr>
            <a:lvl4pPr marL="756000" indent="-252000">
              <a:spcBef>
                <a:spcPts val="0"/>
              </a:spcBef>
              <a:spcAft>
                <a:spcPts val="1100"/>
              </a:spcAft>
              <a:buClr>
                <a:srgbClr val="3B515B"/>
              </a:buClr>
              <a:buFont typeface="Wingdings" charset="2"/>
              <a:buChar char="§"/>
              <a:defRPr sz="2000">
                <a:latin typeface="TheSans UHH Regular"/>
                <a:cs typeface="TheSans UHH Regular"/>
              </a:defRPr>
            </a:lvl4pPr>
            <a:lvl5pPr marL="756000" indent="-252000">
              <a:spcBef>
                <a:spcPts val="0"/>
              </a:spcBef>
              <a:spcAft>
                <a:spcPts val="1100"/>
              </a:spcAft>
              <a:buClr>
                <a:srgbClr val="3B515B"/>
              </a:buClr>
              <a:buFont typeface="Wingdings" charset="2"/>
              <a:buChar char="§"/>
              <a:defRPr sz="2000">
                <a:latin typeface="TheSans UHH Regular"/>
                <a:cs typeface="TheSans UHH Regular"/>
              </a:defRPr>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p:txBody>
      </p:sp>
      <p:sp>
        <p:nvSpPr>
          <p:cNvPr id="11" name="Textplatzhalter 2"/>
          <p:cNvSpPr>
            <a:spLocks noGrp="1"/>
          </p:cNvSpPr>
          <p:nvPr>
            <p:ph type="body" idx="1"/>
          </p:nvPr>
        </p:nvSpPr>
        <p:spPr>
          <a:xfrm>
            <a:off x="457200" y="1774800"/>
            <a:ext cx="7639200" cy="778297"/>
          </a:xfrm>
          <a:prstGeom prst="rect">
            <a:avLst/>
          </a:prstGeom>
        </p:spPr>
        <p:txBody>
          <a:bodyPr lIns="0" tIns="0" anchor="t" anchorCtr="0"/>
          <a:lstStyle>
            <a:lvl1pPr marL="0" indent="0">
              <a:lnSpc>
                <a:spcPts val="3200"/>
              </a:lnSpc>
              <a:spcBef>
                <a:spcPts val="0"/>
              </a:spcBef>
              <a:buNone/>
              <a:defRPr sz="2800" b="0" i="0" baseline="0">
                <a:latin typeface="TheSans UHH Bold Caps"/>
                <a:cs typeface="TheSans UHH Bold Cap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a:p>
            <a:pPr lvl="1"/>
            <a:r>
              <a:rPr lang="de-DE"/>
              <a:t>Zweite Ebene</a:t>
            </a:r>
          </a:p>
        </p:txBody>
      </p:sp>
      <p:sp>
        <p:nvSpPr>
          <p:cNvPr id="4" name="Foliennummernplatzhalter 5"/>
          <p:cNvSpPr>
            <a:spLocks noGrp="1"/>
          </p:cNvSpPr>
          <p:nvPr>
            <p:ph type="sldNum" sz="quarter" idx="10"/>
          </p:nvPr>
        </p:nvSpPr>
        <p:spPr/>
        <p:txBody>
          <a:bodyPr/>
          <a:lstStyle>
            <a:lvl1pPr algn="r" defTabSz="914400" fontAlgn="base">
              <a:spcBef>
                <a:spcPct val="0"/>
              </a:spcBef>
              <a:spcAft>
                <a:spcPct val="0"/>
              </a:spcAft>
              <a:defRPr sz="1200" b="0" i="0">
                <a:solidFill>
                  <a:srgbClr val="000000"/>
                </a:solidFill>
                <a:latin typeface="TheSans UHH Regular"/>
                <a:ea typeface="ヒラギノ角ゴ Pro W3" charset="-128"/>
                <a:cs typeface="TheSans UHH Regular"/>
              </a:defRPr>
            </a:lvl1pPr>
          </a:lstStyle>
          <a:p>
            <a:pPr>
              <a:defRPr/>
            </a:pPr>
            <a:fld id="{475DDE8F-E36E-4023-8B3C-F0A1AAB236A1}" type="slidenum">
              <a:rPr lang="de-DE"/>
              <a:pPr>
                <a:defRPr/>
              </a:pPr>
              <a:t>‹#›</a:t>
            </a:fld>
            <a:endParaRPr lang="de-DE"/>
          </a:p>
        </p:txBody>
      </p:sp>
      <p:sp>
        <p:nvSpPr>
          <p:cNvPr id="5" name="Datumsplatzhalter 3"/>
          <p:cNvSpPr>
            <a:spLocks noGrp="1"/>
          </p:cNvSpPr>
          <p:nvPr>
            <p:ph type="dt" sz="half" idx="11"/>
          </p:nvPr>
        </p:nvSpPr>
        <p:spPr/>
        <p:txBody>
          <a:bodyPr/>
          <a:lstStyle>
            <a:lvl1pPr algn="l" defTabSz="914400" fontAlgn="base">
              <a:spcBef>
                <a:spcPct val="0"/>
              </a:spcBef>
              <a:spcAft>
                <a:spcPct val="0"/>
              </a:spcAft>
              <a:defRPr sz="1200" b="0" i="0">
                <a:solidFill>
                  <a:prstClr val="black"/>
                </a:solidFill>
                <a:latin typeface="TheSans UHH Regular"/>
                <a:ea typeface="ヒラギノ角ゴ Pro W3" charset="-128"/>
                <a:cs typeface="TheSans UHH Regular"/>
              </a:defRPr>
            </a:lvl1pPr>
          </a:lstStyle>
          <a:p>
            <a:pPr>
              <a:defRPr/>
            </a:pPr>
            <a:endParaRPr lang="de-DE"/>
          </a:p>
        </p:txBody>
      </p:sp>
      <p:sp>
        <p:nvSpPr>
          <p:cNvPr id="6" name="Fußzeilenplatzhalter 4"/>
          <p:cNvSpPr>
            <a:spLocks noGrp="1"/>
          </p:cNvSpPr>
          <p:nvPr>
            <p:ph type="ftr" sz="quarter" idx="12"/>
          </p:nvPr>
        </p:nvSpPr>
        <p:spPr/>
        <p:txBody>
          <a:bodyPr/>
          <a:lstStyle>
            <a:lvl1pPr algn="l" defTabSz="914400" fontAlgn="base">
              <a:spcBef>
                <a:spcPct val="0"/>
              </a:spcBef>
              <a:spcAft>
                <a:spcPct val="0"/>
              </a:spcAft>
              <a:defRPr sz="1200" b="0" i="0">
                <a:solidFill>
                  <a:srgbClr val="000000"/>
                </a:solidFill>
                <a:latin typeface="TheSans UHH Regular"/>
                <a:ea typeface="ヒラギノ角ゴ Pro W3" charset="-128"/>
                <a:cs typeface="TheSans UHH Regular"/>
              </a:defRPr>
            </a:lvl1pPr>
          </a:lstStyle>
          <a:p>
            <a:pPr>
              <a:defRPr/>
            </a:pPr>
            <a:endParaRPr lang="de-DE"/>
          </a:p>
        </p:txBody>
      </p:sp>
    </p:spTree>
    <p:extLst>
      <p:ext uri="{BB962C8B-B14F-4D97-AF65-F5344CB8AC3E}">
        <p14:creationId xmlns:p14="http://schemas.microsoft.com/office/powerpoint/2010/main" val="25033103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9_Leerseite">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defTabSz="914400" fontAlgn="base">
              <a:spcBef>
                <a:spcPct val="0"/>
              </a:spcBef>
              <a:spcAft>
                <a:spcPct val="0"/>
              </a:spcAft>
              <a:defRPr>
                <a:ea typeface="ヒラギノ角ゴ Pro W3" charset="-128"/>
              </a:defRPr>
            </a:lvl1pPr>
          </a:lstStyle>
          <a:p>
            <a:pPr>
              <a:defRPr/>
            </a:pPr>
            <a:endParaRPr lang="de-DE"/>
          </a:p>
        </p:txBody>
      </p:sp>
      <p:sp>
        <p:nvSpPr>
          <p:cNvPr id="3" name="Fußzeilenplatzhalter 2"/>
          <p:cNvSpPr>
            <a:spLocks noGrp="1"/>
          </p:cNvSpPr>
          <p:nvPr>
            <p:ph type="ftr" sz="quarter" idx="11"/>
          </p:nvPr>
        </p:nvSpPr>
        <p:spPr/>
        <p:txBody>
          <a:bodyPr/>
          <a:lstStyle>
            <a:lvl1pPr defTabSz="914400" fontAlgn="base">
              <a:spcBef>
                <a:spcPct val="0"/>
              </a:spcBef>
              <a:spcAft>
                <a:spcPct val="0"/>
              </a:spcAft>
              <a:defRPr>
                <a:ea typeface="ヒラギノ角ゴ Pro W3" charset="-128"/>
              </a:defRPr>
            </a:lvl1pPr>
          </a:lstStyle>
          <a:p>
            <a:pPr>
              <a:defRPr/>
            </a:pPr>
            <a:endParaRPr lang="de-DE"/>
          </a:p>
        </p:txBody>
      </p:sp>
      <p:sp>
        <p:nvSpPr>
          <p:cNvPr id="4" name="Foliennummernplatzhalter 3"/>
          <p:cNvSpPr>
            <a:spLocks noGrp="1"/>
          </p:cNvSpPr>
          <p:nvPr>
            <p:ph type="sldNum" sz="quarter" idx="12"/>
          </p:nvPr>
        </p:nvSpPr>
        <p:spPr/>
        <p:txBody>
          <a:bodyPr/>
          <a:lstStyle>
            <a:lvl1pPr defTabSz="914400" fontAlgn="base">
              <a:spcBef>
                <a:spcPct val="0"/>
              </a:spcBef>
              <a:spcAft>
                <a:spcPct val="0"/>
              </a:spcAft>
              <a:defRPr>
                <a:ea typeface="ヒラギノ角ゴ Pro W3" charset="-128"/>
              </a:defRPr>
            </a:lvl1pPr>
          </a:lstStyle>
          <a:p>
            <a:pPr>
              <a:defRPr/>
            </a:pPr>
            <a:fld id="{AF240D19-A30A-48BC-8A41-926254DEC8EC}" type="slidenum">
              <a:rPr lang="de-DE"/>
              <a:pPr>
                <a:defRPr/>
              </a:pPr>
              <a:t>‹#›</a:t>
            </a:fld>
            <a:endParaRPr lang="de-DE"/>
          </a:p>
        </p:txBody>
      </p:sp>
    </p:spTree>
    <p:extLst>
      <p:ext uri="{BB962C8B-B14F-4D97-AF65-F5344CB8AC3E}">
        <p14:creationId xmlns:p14="http://schemas.microsoft.com/office/powerpoint/2010/main" val="42834881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0_Bildseite">
    <p:spTree>
      <p:nvGrpSpPr>
        <p:cNvPr id="1" name=""/>
        <p:cNvGrpSpPr/>
        <p:nvPr/>
      </p:nvGrpSpPr>
      <p:grpSpPr>
        <a:xfrm>
          <a:off x="0" y="0"/>
          <a:ext cx="0" cy="0"/>
          <a:chOff x="0" y="0"/>
          <a:chExt cx="0" cy="0"/>
        </a:xfrm>
      </p:grpSpPr>
      <p:sp>
        <p:nvSpPr>
          <p:cNvPr id="4" name="Rechteck 3"/>
          <p:cNvSpPr/>
          <p:nvPr userDrawn="1"/>
        </p:nvSpPr>
        <p:spPr>
          <a:xfrm>
            <a:off x="0" y="1292225"/>
            <a:ext cx="9144000" cy="6810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de-DE">
                <a:solidFill>
                  <a:prstClr val="white"/>
                </a:solidFill>
              </a:rPr>
              <a:t>v</a:t>
            </a:r>
          </a:p>
        </p:txBody>
      </p:sp>
      <p:sp>
        <p:nvSpPr>
          <p:cNvPr id="3" name="Bildplatzhalter 2"/>
          <p:cNvSpPr>
            <a:spLocks noGrp="1"/>
          </p:cNvSpPr>
          <p:nvPr>
            <p:ph type="pic" idx="1"/>
          </p:nvPr>
        </p:nvSpPr>
        <p:spPr>
          <a:xfrm>
            <a:off x="0" y="1487933"/>
            <a:ext cx="9144000" cy="4921587"/>
          </a:xfrm>
          <a:prstGeom prst="rect">
            <a:avLst/>
          </a:prstGeom>
          <a:blipFill rotWithShape="1">
            <a:blip r:embed="rId2"/>
            <a:srcRect/>
            <a:stretch>
              <a:fillRect t="-816"/>
            </a:stretch>
          </a:blipFill>
        </p:spPr>
        <p:txBody>
          <a:bodyPr/>
          <a:lstStyle>
            <a:lvl1pPr marL="0" indent="0">
              <a:buNone/>
              <a:defRPr sz="3200" b="0" i="0">
                <a:latin typeface="TheSans UHH Bold Caps"/>
                <a:cs typeface="TheSans UHH Bold Cap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5" name="Datumsplatzhalter 4"/>
          <p:cNvSpPr>
            <a:spLocks noGrp="1"/>
          </p:cNvSpPr>
          <p:nvPr>
            <p:ph type="dt" sz="half" idx="10"/>
          </p:nvPr>
        </p:nvSpPr>
        <p:spPr/>
        <p:txBody>
          <a:bodyPr/>
          <a:lstStyle>
            <a:lvl1pPr defTabSz="914400" fontAlgn="base">
              <a:spcBef>
                <a:spcPct val="0"/>
              </a:spcBef>
              <a:spcAft>
                <a:spcPct val="0"/>
              </a:spcAft>
              <a:defRPr>
                <a:ea typeface="ヒラギノ角ゴ Pro W3" charset="-128"/>
              </a:defRPr>
            </a:lvl1pPr>
          </a:lstStyle>
          <a:p>
            <a:pPr>
              <a:defRPr/>
            </a:pPr>
            <a:endParaRPr lang="de-DE"/>
          </a:p>
        </p:txBody>
      </p:sp>
      <p:sp>
        <p:nvSpPr>
          <p:cNvPr id="6" name="Fußzeilenplatzhalter 5"/>
          <p:cNvSpPr>
            <a:spLocks noGrp="1"/>
          </p:cNvSpPr>
          <p:nvPr>
            <p:ph type="ftr" sz="quarter" idx="11"/>
          </p:nvPr>
        </p:nvSpPr>
        <p:spPr/>
        <p:txBody>
          <a:bodyPr/>
          <a:lstStyle>
            <a:lvl1pPr defTabSz="914400" fontAlgn="base">
              <a:spcBef>
                <a:spcPct val="0"/>
              </a:spcBef>
              <a:spcAft>
                <a:spcPct val="0"/>
              </a:spcAft>
              <a:defRPr>
                <a:ea typeface="ヒラギノ角ゴ Pro W3" charset="-128"/>
              </a:defRPr>
            </a:lvl1pPr>
          </a:lstStyle>
          <a:p>
            <a:pPr>
              <a:defRPr/>
            </a:pPr>
            <a:endParaRPr lang="de-DE"/>
          </a:p>
        </p:txBody>
      </p:sp>
      <p:sp>
        <p:nvSpPr>
          <p:cNvPr id="7" name="Foliennummernplatzhalter 6"/>
          <p:cNvSpPr>
            <a:spLocks noGrp="1"/>
          </p:cNvSpPr>
          <p:nvPr>
            <p:ph type="sldNum" sz="quarter" idx="12"/>
          </p:nvPr>
        </p:nvSpPr>
        <p:spPr/>
        <p:txBody>
          <a:bodyPr/>
          <a:lstStyle>
            <a:lvl1pPr defTabSz="914400" fontAlgn="base">
              <a:spcBef>
                <a:spcPct val="0"/>
              </a:spcBef>
              <a:spcAft>
                <a:spcPct val="0"/>
              </a:spcAft>
              <a:defRPr>
                <a:ea typeface="ヒラギノ角ゴ Pro W3" charset="-128"/>
              </a:defRPr>
            </a:lvl1pPr>
          </a:lstStyle>
          <a:p>
            <a:pPr>
              <a:defRPr/>
            </a:pPr>
            <a:fld id="{D7C188FF-38F5-490C-A6C7-3E776ED962F2}" type="slidenum">
              <a:rPr lang="de-DE"/>
              <a:pPr>
                <a:defRPr/>
              </a:pPr>
              <a:t>‹#›</a:t>
            </a:fld>
            <a:endParaRPr lang="de-DE"/>
          </a:p>
        </p:txBody>
      </p:sp>
    </p:spTree>
    <p:extLst>
      <p:ext uri="{BB962C8B-B14F-4D97-AF65-F5344CB8AC3E}">
        <p14:creationId xmlns:p14="http://schemas.microsoft.com/office/powerpoint/2010/main" val="22892935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1_Seite für den Textversand">
    <p:spTree>
      <p:nvGrpSpPr>
        <p:cNvPr id="1" name=""/>
        <p:cNvGrpSpPr/>
        <p:nvPr/>
      </p:nvGrpSpPr>
      <p:grpSpPr>
        <a:xfrm>
          <a:off x="0" y="0"/>
          <a:ext cx="0" cy="0"/>
          <a:chOff x="0" y="0"/>
          <a:chExt cx="0" cy="0"/>
        </a:xfrm>
      </p:grpSpPr>
      <p:sp>
        <p:nvSpPr>
          <p:cNvPr id="4" name="Inhaltsplatzhalter 3"/>
          <p:cNvSpPr>
            <a:spLocks noGrp="1"/>
          </p:cNvSpPr>
          <p:nvPr>
            <p:ph sz="half" idx="2"/>
          </p:nvPr>
        </p:nvSpPr>
        <p:spPr>
          <a:xfrm>
            <a:off x="457200" y="2733492"/>
            <a:ext cx="8229600" cy="3387887"/>
          </a:xfrm>
          <a:prstGeom prst="rect">
            <a:avLst/>
          </a:prstGeom>
        </p:spPr>
        <p:txBody>
          <a:bodyPr wrap="square" lIns="0" tIns="0" bIns="0" numCol="2" spcCol="180000"/>
          <a:lstStyle>
            <a:lvl1pPr marL="0" marR="0" indent="0" algn="l" defTabSz="457200" rtl="0" eaLnBrk="1" fontAlgn="auto" latinLnBrk="0" hangingPunct="1">
              <a:lnSpc>
                <a:spcPct val="100000"/>
              </a:lnSpc>
              <a:spcBef>
                <a:spcPts val="0"/>
              </a:spcBef>
              <a:spcAft>
                <a:spcPts val="0"/>
              </a:spcAft>
              <a:buClr>
                <a:srgbClr val="3B515B"/>
              </a:buClr>
              <a:buSzTx/>
              <a:buFont typeface="Wingdings" charset="2"/>
              <a:buNone/>
              <a:tabLst/>
              <a:defRPr sz="1200" b="0" i="0" u="none" baseline="0">
                <a:effectLst/>
                <a:latin typeface="TheSans UHH Bold"/>
                <a:cs typeface="TheSans UHH Bold"/>
              </a:defRPr>
            </a:lvl1pPr>
            <a:lvl2pPr marL="0" indent="0">
              <a:lnSpc>
                <a:spcPct val="100000"/>
              </a:lnSpc>
              <a:spcBef>
                <a:spcPts val="0"/>
              </a:spcBef>
              <a:spcAft>
                <a:spcPts val="0"/>
              </a:spcAft>
              <a:buClr>
                <a:srgbClr val="3B515B"/>
              </a:buClr>
              <a:buFont typeface="Wingdings" charset="2"/>
              <a:buNone/>
              <a:defRPr sz="2400">
                <a:latin typeface="TheSans UHH Regular"/>
                <a:cs typeface="TheSans UHH Regular"/>
              </a:defRPr>
            </a:lvl2pPr>
            <a:lvl3pPr marL="0" indent="0">
              <a:lnSpc>
                <a:spcPct val="100000"/>
              </a:lnSpc>
              <a:spcBef>
                <a:spcPts val="0"/>
              </a:spcBef>
              <a:spcAft>
                <a:spcPts val="0"/>
              </a:spcAft>
              <a:buClr>
                <a:srgbClr val="3B515B"/>
              </a:buClr>
              <a:buFont typeface="Wingdings" charset="2"/>
              <a:buNone/>
              <a:defRPr sz="2400">
                <a:latin typeface="TheSans UHH Regular"/>
                <a:cs typeface="TheSans UHH Regular"/>
              </a:defRPr>
            </a:lvl3pPr>
            <a:lvl4pPr marL="0" indent="0">
              <a:lnSpc>
                <a:spcPct val="100000"/>
              </a:lnSpc>
              <a:spcBef>
                <a:spcPts val="0"/>
              </a:spcBef>
              <a:spcAft>
                <a:spcPts val="0"/>
              </a:spcAft>
              <a:buClr>
                <a:srgbClr val="3B515B"/>
              </a:buClr>
              <a:buFont typeface="Wingdings" charset="2"/>
              <a:buNone/>
              <a:defRPr sz="2400">
                <a:latin typeface="TheSans UHH Regular"/>
                <a:cs typeface="TheSans UHH Regular"/>
              </a:defRPr>
            </a:lvl4pPr>
            <a:lvl5pPr marL="0" indent="0">
              <a:lnSpc>
                <a:spcPct val="100000"/>
              </a:lnSpc>
              <a:spcBef>
                <a:spcPts val="0"/>
              </a:spcBef>
              <a:spcAft>
                <a:spcPts val="0"/>
              </a:spcAft>
              <a:buClr>
                <a:srgbClr val="3B515B"/>
              </a:buClr>
              <a:buFont typeface="Wingdings" charset="2"/>
              <a:buNone/>
              <a:defRPr sz="2400">
                <a:latin typeface="TheSans UHH Regular"/>
                <a:cs typeface="TheSans UHH Regular"/>
              </a:defRPr>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p:txBody>
      </p:sp>
      <p:sp>
        <p:nvSpPr>
          <p:cNvPr id="10" name="Textplatzhalter 2"/>
          <p:cNvSpPr>
            <a:spLocks noGrp="1"/>
          </p:cNvSpPr>
          <p:nvPr>
            <p:ph type="body" idx="1"/>
          </p:nvPr>
        </p:nvSpPr>
        <p:spPr>
          <a:xfrm>
            <a:off x="457200" y="1826635"/>
            <a:ext cx="8229600" cy="630708"/>
          </a:xfrm>
          <a:prstGeom prst="rect">
            <a:avLst/>
          </a:prstGeom>
        </p:spPr>
        <p:txBody>
          <a:bodyPr lIns="0" tIns="0" anchor="t" anchorCtr="0"/>
          <a:lstStyle>
            <a:lvl1pPr marL="0" indent="0">
              <a:lnSpc>
                <a:spcPts val="2200"/>
              </a:lnSpc>
              <a:spcBef>
                <a:spcPts val="0"/>
              </a:spcBef>
              <a:buNone/>
              <a:defRPr sz="1800" b="0" i="0" baseline="0">
                <a:latin typeface="TheSans UHH Bold Caps"/>
                <a:cs typeface="TheSans UHH Bold Cap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5" name="Datumsplatzhalter 6"/>
          <p:cNvSpPr>
            <a:spLocks noGrp="1"/>
          </p:cNvSpPr>
          <p:nvPr>
            <p:ph type="dt" sz="half" idx="10"/>
          </p:nvPr>
        </p:nvSpPr>
        <p:spPr/>
        <p:txBody>
          <a:bodyPr/>
          <a:lstStyle>
            <a:lvl1pPr defTabSz="914400" fontAlgn="base">
              <a:spcBef>
                <a:spcPct val="0"/>
              </a:spcBef>
              <a:spcAft>
                <a:spcPct val="0"/>
              </a:spcAft>
              <a:defRPr>
                <a:ea typeface="ヒラギノ角ゴ Pro W3" charset="-128"/>
              </a:defRPr>
            </a:lvl1pPr>
          </a:lstStyle>
          <a:p>
            <a:pPr>
              <a:defRPr/>
            </a:pPr>
            <a:endParaRPr lang="de-DE"/>
          </a:p>
        </p:txBody>
      </p:sp>
      <p:sp>
        <p:nvSpPr>
          <p:cNvPr id="6" name="Fußzeilenplatzhalter 7"/>
          <p:cNvSpPr>
            <a:spLocks noGrp="1"/>
          </p:cNvSpPr>
          <p:nvPr>
            <p:ph type="ftr" sz="quarter" idx="11"/>
          </p:nvPr>
        </p:nvSpPr>
        <p:spPr/>
        <p:txBody>
          <a:bodyPr/>
          <a:lstStyle>
            <a:lvl1pPr defTabSz="914400" fontAlgn="base">
              <a:spcBef>
                <a:spcPct val="0"/>
              </a:spcBef>
              <a:spcAft>
                <a:spcPct val="0"/>
              </a:spcAft>
              <a:defRPr>
                <a:ea typeface="ヒラギノ角ゴ Pro W3" charset="-128"/>
              </a:defRPr>
            </a:lvl1pPr>
          </a:lstStyle>
          <a:p>
            <a:pPr>
              <a:defRPr/>
            </a:pPr>
            <a:endParaRPr lang="de-DE"/>
          </a:p>
        </p:txBody>
      </p:sp>
      <p:sp>
        <p:nvSpPr>
          <p:cNvPr id="7" name="Foliennummernplatzhalter 8"/>
          <p:cNvSpPr>
            <a:spLocks noGrp="1"/>
          </p:cNvSpPr>
          <p:nvPr>
            <p:ph type="sldNum" sz="quarter" idx="12"/>
          </p:nvPr>
        </p:nvSpPr>
        <p:spPr/>
        <p:txBody>
          <a:bodyPr/>
          <a:lstStyle>
            <a:lvl1pPr defTabSz="914400" fontAlgn="base">
              <a:spcBef>
                <a:spcPct val="0"/>
              </a:spcBef>
              <a:spcAft>
                <a:spcPct val="0"/>
              </a:spcAft>
              <a:defRPr>
                <a:ea typeface="ヒラギノ角ゴ Pro W3" charset="-128"/>
              </a:defRPr>
            </a:lvl1pPr>
          </a:lstStyle>
          <a:p>
            <a:pPr>
              <a:defRPr/>
            </a:pPr>
            <a:fld id="{BA43D95C-8F58-4679-AD33-A5635B1F4E7D}" type="slidenum">
              <a:rPr lang="de-DE"/>
              <a:pPr>
                <a:defRPr/>
              </a:pPr>
              <a:t>‹#›</a:t>
            </a:fld>
            <a:endParaRPr lang="de-DE"/>
          </a:p>
        </p:txBody>
      </p:sp>
    </p:spTree>
    <p:extLst>
      <p:ext uri="{BB962C8B-B14F-4D97-AF65-F5344CB8AC3E}">
        <p14:creationId xmlns:p14="http://schemas.microsoft.com/office/powerpoint/2010/main" val="14473932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3628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ext">
    <p:spTree>
      <p:nvGrpSpPr>
        <p:cNvPr id="1" name=""/>
        <p:cNvGrpSpPr/>
        <p:nvPr/>
      </p:nvGrpSpPr>
      <p:grpSpPr>
        <a:xfrm>
          <a:off x="0" y="0"/>
          <a:ext cx="0" cy="0"/>
          <a:chOff x="0" y="0"/>
          <a:chExt cx="0" cy="0"/>
        </a:xfrm>
      </p:grpSpPr>
      <p:sp>
        <p:nvSpPr>
          <p:cNvPr id="4" name="Inhaltsplatzhalter 3"/>
          <p:cNvSpPr>
            <a:spLocks noGrp="1"/>
          </p:cNvSpPr>
          <p:nvPr>
            <p:ph sz="half" idx="2"/>
          </p:nvPr>
        </p:nvSpPr>
        <p:spPr>
          <a:xfrm>
            <a:off x="457199" y="2840895"/>
            <a:ext cx="7639302" cy="3280939"/>
          </a:xfrm>
          <a:prstGeom prst="rect">
            <a:avLst/>
          </a:prstGeom>
        </p:spPr>
        <p:txBody>
          <a:bodyPr lIns="0" tIns="0" bIns="0"/>
          <a:lstStyle>
            <a:lvl1pPr marL="0" indent="0">
              <a:lnSpc>
                <a:spcPts val="3050"/>
              </a:lnSpc>
              <a:spcBef>
                <a:spcPts val="0"/>
              </a:spcBef>
              <a:spcAft>
                <a:spcPts val="0"/>
              </a:spcAft>
              <a:buClr>
                <a:srgbClr val="3B515B"/>
              </a:buClr>
              <a:buFont typeface="Wingdings" charset="2"/>
              <a:buNone/>
              <a:defRPr sz="2400" baseline="0">
                <a:latin typeface="TheSans UHH Regular"/>
                <a:cs typeface="TheSans UHH Regular"/>
              </a:defRPr>
            </a:lvl1pPr>
            <a:lvl2pPr marL="0" indent="0">
              <a:lnSpc>
                <a:spcPct val="100000"/>
              </a:lnSpc>
              <a:spcBef>
                <a:spcPts val="0"/>
              </a:spcBef>
              <a:spcAft>
                <a:spcPts val="0"/>
              </a:spcAft>
              <a:buClr>
                <a:srgbClr val="3B515B"/>
              </a:buClr>
              <a:buFont typeface="Wingdings" charset="2"/>
              <a:buNone/>
              <a:defRPr sz="2400">
                <a:latin typeface="TheSans UHH Regular"/>
                <a:cs typeface="TheSans UHH Regular"/>
              </a:defRPr>
            </a:lvl2pPr>
            <a:lvl3pPr marL="0" indent="0">
              <a:lnSpc>
                <a:spcPct val="100000"/>
              </a:lnSpc>
              <a:spcBef>
                <a:spcPts val="0"/>
              </a:spcBef>
              <a:spcAft>
                <a:spcPts val="0"/>
              </a:spcAft>
              <a:buClr>
                <a:srgbClr val="3B515B"/>
              </a:buClr>
              <a:buFont typeface="Wingdings" charset="2"/>
              <a:buNone/>
              <a:defRPr sz="2400">
                <a:latin typeface="TheSans UHH Regular"/>
                <a:cs typeface="TheSans UHH Regular"/>
              </a:defRPr>
            </a:lvl3pPr>
            <a:lvl4pPr marL="0" indent="0">
              <a:lnSpc>
                <a:spcPct val="100000"/>
              </a:lnSpc>
              <a:spcBef>
                <a:spcPts val="0"/>
              </a:spcBef>
              <a:spcAft>
                <a:spcPts val="0"/>
              </a:spcAft>
              <a:buClr>
                <a:srgbClr val="3B515B"/>
              </a:buClr>
              <a:buFont typeface="Wingdings" charset="2"/>
              <a:buNone/>
              <a:defRPr sz="2400">
                <a:latin typeface="TheSans UHH Regular"/>
                <a:cs typeface="TheSans UHH Regular"/>
              </a:defRPr>
            </a:lvl4pPr>
            <a:lvl5pPr marL="0" indent="0">
              <a:lnSpc>
                <a:spcPct val="100000"/>
              </a:lnSpc>
              <a:spcBef>
                <a:spcPts val="0"/>
              </a:spcBef>
              <a:spcAft>
                <a:spcPts val="0"/>
              </a:spcAft>
              <a:buClr>
                <a:srgbClr val="3B515B"/>
              </a:buClr>
              <a:buFont typeface="Wingdings" charset="2"/>
              <a:buNone/>
              <a:defRPr sz="2400">
                <a:latin typeface="TheSans UHH Regular"/>
                <a:cs typeface="TheSans UHH Regular"/>
              </a:defRPr>
            </a:lvl5pPr>
            <a:lvl6pPr>
              <a:defRPr sz="1600"/>
            </a:lvl6pPr>
            <a:lvl7pPr>
              <a:defRPr sz="1600"/>
            </a:lvl7pPr>
            <a:lvl8pPr>
              <a:defRPr sz="1600"/>
            </a:lvl8pPr>
            <a:lvl9pPr>
              <a:defRPr sz="1600"/>
            </a:lvl9pPr>
          </a:lstStyle>
          <a:p>
            <a:pPr lvl="0"/>
            <a:r>
              <a:rPr lang="de-DE"/>
              <a:t>Textmasterformat bearbeiten</a:t>
            </a:r>
          </a:p>
        </p:txBody>
      </p:sp>
      <p:sp>
        <p:nvSpPr>
          <p:cNvPr id="13" name="Textplatzhalter 2"/>
          <p:cNvSpPr>
            <a:spLocks noGrp="1"/>
          </p:cNvSpPr>
          <p:nvPr>
            <p:ph type="body" idx="13"/>
          </p:nvPr>
        </p:nvSpPr>
        <p:spPr>
          <a:xfrm>
            <a:off x="457199" y="1774800"/>
            <a:ext cx="7639301" cy="778297"/>
          </a:xfrm>
          <a:prstGeom prst="rect">
            <a:avLst/>
          </a:prstGeom>
        </p:spPr>
        <p:txBody>
          <a:bodyPr lIns="0" tIns="0" anchor="t" anchorCtr="0"/>
          <a:lstStyle>
            <a:lvl1pPr marL="0" indent="0">
              <a:lnSpc>
                <a:spcPts val="3200"/>
              </a:lnSpc>
              <a:spcBef>
                <a:spcPts val="0"/>
              </a:spcBef>
              <a:buNone/>
              <a:defRPr sz="2800" b="0" i="0" baseline="0">
                <a:latin typeface="TheSans UHH Bold Caps"/>
                <a:cs typeface="TheSans UHH Bold Cap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5" name="Datumsplatzhalter 6"/>
          <p:cNvSpPr>
            <a:spLocks noGrp="1"/>
          </p:cNvSpPr>
          <p:nvPr>
            <p:ph type="dt" sz="half" idx="14"/>
          </p:nvPr>
        </p:nvSpPr>
        <p:spPr/>
        <p:txBody>
          <a:bodyPr/>
          <a:lstStyle>
            <a:lvl1pPr defTabSz="914400" fontAlgn="base">
              <a:spcBef>
                <a:spcPct val="0"/>
              </a:spcBef>
              <a:spcAft>
                <a:spcPct val="0"/>
              </a:spcAft>
              <a:defRPr>
                <a:ea typeface="ヒラギノ角ゴ Pro W3" charset="-128"/>
              </a:defRPr>
            </a:lvl1pPr>
          </a:lstStyle>
          <a:p>
            <a:pPr>
              <a:defRPr/>
            </a:pPr>
            <a:endParaRPr lang="de-DE"/>
          </a:p>
        </p:txBody>
      </p:sp>
      <p:sp>
        <p:nvSpPr>
          <p:cNvPr id="6" name="Fußzeilenplatzhalter 7"/>
          <p:cNvSpPr>
            <a:spLocks noGrp="1"/>
          </p:cNvSpPr>
          <p:nvPr>
            <p:ph type="ftr" sz="quarter" idx="15"/>
          </p:nvPr>
        </p:nvSpPr>
        <p:spPr/>
        <p:txBody>
          <a:bodyPr/>
          <a:lstStyle>
            <a:lvl1pPr defTabSz="914400" fontAlgn="base">
              <a:spcBef>
                <a:spcPct val="0"/>
              </a:spcBef>
              <a:spcAft>
                <a:spcPct val="0"/>
              </a:spcAft>
              <a:defRPr>
                <a:ea typeface="ヒラギノ角ゴ Pro W3" charset="-128"/>
              </a:defRPr>
            </a:lvl1pPr>
          </a:lstStyle>
          <a:p>
            <a:pPr>
              <a:defRPr/>
            </a:pPr>
            <a:endParaRPr lang="de-DE"/>
          </a:p>
        </p:txBody>
      </p:sp>
      <p:sp>
        <p:nvSpPr>
          <p:cNvPr id="7" name="Foliennummernplatzhalter 8"/>
          <p:cNvSpPr>
            <a:spLocks noGrp="1"/>
          </p:cNvSpPr>
          <p:nvPr>
            <p:ph type="sldNum" sz="quarter" idx="16"/>
          </p:nvPr>
        </p:nvSpPr>
        <p:spPr/>
        <p:txBody>
          <a:bodyPr/>
          <a:lstStyle>
            <a:lvl1pPr defTabSz="914400" fontAlgn="base">
              <a:spcBef>
                <a:spcPct val="0"/>
              </a:spcBef>
              <a:spcAft>
                <a:spcPct val="0"/>
              </a:spcAft>
              <a:defRPr>
                <a:ea typeface="ヒラギノ角ゴ Pro W3" charset="-128"/>
              </a:defRPr>
            </a:lvl1pPr>
          </a:lstStyle>
          <a:p>
            <a:pPr>
              <a:defRPr/>
            </a:pPr>
            <a:fld id="{290EF3AB-3897-4BE1-A9C7-7E3B5AA651E9}" type="slidenum">
              <a:rPr lang="de-DE"/>
              <a:pPr>
                <a:defRPr/>
              </a:pPr>
              <a:t>‹#›</a:t>
            </a:fld>
            <a:endParaRPr lang="de-DE"/>
          </a:p>
        </p:txBody>
      </p:sp>
    </p:spTree>
    <p:extLst>
      <p:ext uri="{BB962C8B-B14F-4D97-AF65-F5344CB8AC3E}">
        <p14:creationId xmlns:p14="http://schemas.microsoft.com/office/powerpoint/2010/main" val="3799190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Vergleich">
    <p:spTree>
      <p:nvGrpSpPr>
        <p:cNvPr id="1" name=""/>
        <p:cNvGrpSpPr/>
        <p:nvPr/>
      </p:nvGrpSpPr>
      <p:grpSpPr>
        <a:xfrm>
          <a:off x="0" y="0"/>
          <a:ext cx="0" cy="0"/>
          <a:chOff x="0" y="0"/>
          <a:chExt cx="0" cy="0"/>
        </a:xfrm>
      </p:grpSpPr>
      <p:sp>
        <p:nvSpPr>
          <p:cNvPr id="4" name="Inhaltsplatzhalter 3"/>
          <p:cNvSpPr>
            <a:spLocks noGrp="1"/>
          </p:cNvSpPr>
          <p:nvPr>
            <p:ph sz="half" idx="2"/>
          </p:nvPr>
        </p:nvSpPr>
        <p:spPr>
          <a:xfrm>
            <a:off x="424732" y="2840400"/>
            <a:ext cx="3913094" cy="3322593"/>
          </a:xfrm>
          <a:prstGeom prst="rect">
            <a:avLst/>
          </a:prstGeom>
        </p:spPr>
        <p:txBody>
          <a:bodyPr lIns="0" tIns="0" rIns="0" bIns="0"/>
          <a:lstStyle>
            <a:lvl1pPr marL="252000" indent="-252000">
              <a:lnSpc>
                <a:spcPts val="3050"/>
              </a:lnSpc>
              <a:spcBef>
                <a:spcPts val="0"/>
              </a:spcBef>
              <a:spcAft>
                <a:spcPts val="1100"/>
              </a:spcAft>
              <a:buClr>
                <a:srgbClr val="E2001A"/>
              </a:buClr>
              <a:buFont typeface="Wingdings" charset="2"/>
              <a:buChar char="§"/>
              <a:defRPr sz="2400">
                <a:latin typeface="TheSans UHH Regular"/>
                <a:cs typeface="TheSans UHH Regular"/>
              </a:defRPr>
            </a:lvl1pPr>
            <a:lvl2pPr marL="504000" indent="-252000">
              <a:lnSpc>
                <a:spcPct val="100000"/>
              </a:lnSpc>
              <a:spcBef>
                <a:spcPts val="0"/>
              </a:spcBef>
              <a:spcAft>
                <a:spcPts val="1100"/>
              </a:spcAft>
              <a:buClr>
                <a:srgbClr val="3B515B"/>
              </a:buClr>
              <a:buFont typeface="Wingdings" charset="2"/>
              <a:buChar char="§"/>
              <a:defRPr sz="2400">
                <a:latin typeface="TheSans UHH Regular"/>
                <a:cs typeface="TheSans UHH Regular"/>
              </a:defRPr>
            </a:lvl2pPr>
            <a:lvl3pPr marL="756000" indent="-252000">
              <a:lnSpc>
                <a:spcPct val="100000"/>
              </a:lnSpc>
              <a:spcBef>
                <a:spcPts val="0"/>
              </a:spcBef>
              <a:spcAft>
                <a:spcPts val="1100"/>
              </a:spcAft>
              <a:buClr>
                <a:srgbClr val="75858C"/>
              </a:buClr>
              <a:buFont typeface="Wingdings" charset="2"/>
              <a:buChar char="§"/>
              <a:defRPr sz="2400">
                <a:latin typeface="TheSans UHH Regular"/>
                <a:cs typeface="TheSans UHH Regular"/>
              </a:defRPr>
            </a:lvl3pPr>
            <a:lvl4pPr marL="756000" indent="-252000">
              <a:lnSpc>
                <a:spcPct val="100000"/>
              </a:lnSpc>
              <a:spcBef>
                <a:spcPts val="0"/>
              </a:spcBef>
              <a:spcAft>
                <a:spcPts val="1100"/>
              </a:spcAft>
              <a:buClr>
                <a:srgbClr val="E2001A"/>
              </a:buClr>
              <a:buFont typeface="Wingdings" charset="2"/>
              <a:buChar char="§"/>
              <a:defRPr sz="2400">
                <a:latin typeface="TheSans UHH Regular"/>
                <a:cs typeface="TheSans UHH Regular"/>
              </a:defRPr>
            </a:lvl4pPr>
            <a:lvl5pPr marL="756000" indent="-252000">
              <a:lnSpc>
                <a:spcPct val="100000"/>
              </a:lnSpc>
              <a:spcBef>
                <a:spcPts val="0"/>
              </a:spcBef>
              <a:spcAft>
                <a:spcPts val="1100"/>
              </a:spcAft>
              <a:buClr>
                <a:srgbClr val="E2001A"/>
              </a:buClr>
              <a:buFont typeface="Wingdings" charset="2"/>
              <a:buChar char="§"/>
              <a:defRPr sz="2400">
                <a:latin typeface="TheSans UHH Regular"/>
                <a:cs typeface="TheSans UHH Regular"/>
              </a:defRPr>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p:txBody>
      </p:sp>
      <p:sp>
        <p:nvSpPr>
          <p:cNvPr id="6" name="Inhaltsplatzhalter 5"/>
          <p:cNvSpPr>
            <a:spLocks noGrp="1"/>
          </p:cNvSpPr>
          <p:nvPr>
            <p:ph sz="quarter" idx="4"/>
          </p:nvPr>
        </p:nvSpPr>
        <p:spPr>
          <a:xfrm>
            <a:off x="4787195" y="2840400"/>
            <a:ext cx="3907543" cy="3322595"/>
          </a:xfrm>
          <a:prstGeom prst="rect">
            <a:avLst/>
          </a:prstGeom>
        </p:spPr>
        <p:txBody>
          <a:bodyPr lIns="0" tIns="0" bIns="0"/>
          <a:lstStyle>
            <a:lvl1pPr marL="252000" indent="-252000">
              <a:lnSpc>
                <a:spcPts val="3050"/>
              </a:lnSpc>
              <a:spcBef>
                <a:spcPts val="0"/>
              </a:spcBef>
              <a:spcAft>
                <a:spcPts val="1100"/>
              </a:spcAft>
              <a:buClr>
                <a:srgbClr val="009CD1"/>
              </a:buClr>
              <a:buFont typeface="Wingdings" charset="2"/>
              <a:buChar char="§"/>
              <a:defRPr sz="2400">
                <a:latin typeface="TheSans UHH Regular"/>
                <a:cs typeface="TheSans UHH Regular"/>
              </a:defRPr>
            </a:lvl1pPr>
            <a:lvl2pPr marL="504000" indent="-252000">
              <a:lnSpc>
                <a:spcPct val="100000"/>
              </a:lnSpc>
              <a:spcBef>
                <a:spcPts val="0"/>
              </a:spcBef>
              <a:spcAft>
                <a:spcPts val="1100"/>
              </a:spcAft>
              <a:buClr>
                <a:srgbClr val="3B515B"/>
              </a:buClr>
              <a:buFont typeface="Wingdings" charset="2"/>
              <a:buChar char="§"/>
              <a:defRPr sz="2400">
                <a:latin typeface="TheSans UHH Regular"/>
                <a:cs typeface="TheSans UHH Regular"/>
              </a:defRPr>
            </a:lvl2pPr>
            <a:lvl3pPr marL="756000" indent="-252000">
              <a:lnSpc>
                <a:spcPct val="100000"/>
              </a:lnSpc>
              <a:spcBef>
                <a:spcPts val="0"/>
              </a:spcBef>
              <a:spcAft>
                <a:spcPts val="1100"/>
              </a:spcAft>
              <a:buClr>
                <a:srgbClr val="75858C"/>
              </a:buClr>
              <a:buFont typeface="Wingdings" charset="2"/>
              <a:buChar char="§"/>
              <a:defRPr sz="2400">
                <a:latin typeface="TheSans UHH Regular"/>
                <a:cs typeface="TheSans UHH Regular"/>
              </a:defRPr>
            </a:lvl3pPr>
            <a:lvl4pPr marL="756000" indent="-252000">
              <a:lnSpc>
                <a:spcPct val="100000"/>
              </a:lnSpc>
              <a:spcBef>
                <a:spcPts val="0"/>
              </a:spcBef>
              <a:spcAft>
                <a:spcPts val="1100"/>
              </a:spcAft>
              <a:buClr>
                <a:srgbClr val="009CD1"/>
              </a:buClr>
              <a:buFont typeface="Wingdings" charset="2"/>
              <a:buChar char="§"/>
              <a:defRPr sz="2400">
                <a:latin typeface="TheSans UHH Regular"/>
                <a:cs typeface="TheSans UHH Regular"/>
              </a:defRPr>
            </a:lvl4pPr>
            <a:lvl5pPr marL="756000" indent="-252000">
              <a:lnSpc>
                <a:spcPct val="100000"/>
              </a:lnSpc>
              <a:spcBef>
                <a:spcPts val="0"/>
              </a:spcBef>
              <a:spcAft>
                <a:spcPts val="1100"/>
              </a:spcAft>
              <a:buClr>
                <a:srgbClr val="009CD1"/>
              </a:buClr>
              <a:buFont typeface="Wingdings" charset="2"/>
              <a:buChar char="§"/>
              <a:defRPr sz="2400">
                <a:latin typeface="TheSans UHH Regular"/>
                <a:cs typeface="TheSans UHH Regular"/>
              </a:defRPr>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p:txBody>
      </p:sp>
      <p:sp>
        <p:nvSpPr>
          <p:cNvPr id="13" name="Textplatzhalter 2"/>
          <p:cNvSpPr>
            <a:spLocks noGrp="1"/>
          </p:cNvSpPr>
          <p:nvPr>
            <p:ph type="body" idx="13"/>
          </p:nvPr>
        </p:nvSpPr>
        <p:spPr>
          <a:xfrm>
            <a:off x="457200" y="1774800"/>
            <a:ext cx="8229600" cy="778297"/>
          </a:xfrm>
          <a:prstGeom prst="rect">
            <a:avLst/>
          </a:prstGeom>
        </p:spPr>
        <p:txBody>
          <a:bodyPr lIns="0" tIns="0" anchor="t" anchorCtr="0"/>
          <a:lstStyle>
            <a:lvl1pPr marL="0" indent="0">
              <a:lnSpc>
                <a:spcPts val="3200"/>
              </a:lnSpc>
              <a:spcBef>
                <a:spcPts val="0"/>
              </a:spcBef>
              <a:buNone/>
              <a:defRPr sz="2800" b="0" i="0" baseline="0">
                <a:latin typeface="TheSans UHH Bold Caps"/>
                <a:cs typeface="TheSans UHH Bold Cap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a:p>
            <a:pPr lvl="1"/>
            <a:r>
              <a:rPr lang="de-DE"/>
              <a:t>Zweite Ebene</a:t>
            </a:r>
          </a:p>
        </p:txBody>
      </p:sp>
      <p:sp>
        <p:nvSpPr>
          <p:cNvPr id="5" name="Datumsplatzhalter 6"/>
          <p:cNvSpPr>
            <a:spLocks noGrp="1"/>
          </p:cNvSpPr>
          <p:nvPr>
            <p:ph type="dt" sz="half" idx="14"/>
          </p:nvPr>
        </p:nvSpPr>
        <p:spPr/>
        <p:txBody>
          <a:bodyPr/>
          <a:lstStyle>
            <a:lvl1pPr defTabSz="914400" fontAlgn="base">
              <a:spcBef>
                <a:spcPct val="0"/>
              </a:spcBef>
              <a:spcAft>
                <a:spcPct val="0"/>
              </a:spcAft>
              <a:defRPr>
                <a:ea typeface="ヒラギノ角ゴ Pro W3" charset="-128"/>
              </a:defRPr>
            </a:lvl1pPr>
          </a:lstStyle>
          <a:p>
            <a:pPr>
              <a:defRPr/>
            </a:pPr>
            <a:endParaRPr lang="de-DE"/>
          </a:p>
        </p:txBody>
      </p:sp>
      <p:sp>
        <p:nvSpPr>
          <p:cNvPr id="7" name="Fußzeilenplatzhalter 7"/>
          <p:cNvSpPr>
            <a:spLocks noGrp="1"/>
          </p:cNvSpPr>
          <p:nvPr>
            <p:ph type="ftr" sz="quarter" idx="15"/>
          </p:nvPr>
        </p:nvSpPr>
        <p:spPr/>
        <p:txBody>
          <a:bodyPr/>
          <a:lstStyle>
            <a:lvl1pPr defTabSz="914400" fontAlgn="base">
              <a:spcBef>
                <a:spcPct val="0"/>
              </a:spcBef>
              <a:spcAft>
                <a:spcPct val="0"/>
              </a:spcAft>
              <a:defRPr>
                <a:ea typeface="ヒラギノ角ゴ Pro W3" charset="-128"/>
              </a:defRPr>
            </a:lvl1pPr>
          </a:lstStyle>
          <a:p>
            <a:pPr>
              <a:defRPr/>
            </a:pPr>
            <a:endParaRPr lang="de-DE"/>
          </a:p>
        </p:txBody>
      </p:sp>
      <p:sp>
        <p:nvSpPr>
          <p:cNvPr id="8" name="Foliennummernplatzhalter 8"/>
          <p:cNvSpPr>
            <a:spLocks noGrp="1"/>
          </p:cNvSpPr>
          <p:nvPr>
            <p:ph type="sldNum" sz="quarter" idx="16"/>
          </p:nvPr>
        </p:nvSpPr>
        <p:spPr/>
        <p:txBody>
          <a:bodyPr/>
          <a:lstStyle>
            <a:lvl1pPr defTabSz="914400" fontAlgn="base">
              <a:spcBef>
                <a:spcPct val="0"/>
              </a:spcBef>
              <a:spcAft>
                <a:spcPct val="0"/>
              </a:spcAft>
              <a:defRPr>
                <a:ea typeface="ヒラギノ角ゴ Pro W3" charset="-128"/>
              </a:defRPr>
            </a:lvl1pPr>
          </a:lstStyle>
          <a:p>
            <a:pPr>
              <a:defRPr/>
            </a:pPr>
            <a:fld id="{48B62F5B-E756-4FCB-B916-BC4EEE11ACF8}" type="slidenum">
              <a:rPr lang="de-DE"/>
              <a:pPr>
                <a:defRPr/>
              </a:pPr>
              <a:t>‹#›</a:t>
            </a:fld>
            <a:endParaRPr lang="de-DE"/>
          </a:p>
        </p:txBody>
      </p:sp>
    </p:spTree>
    <p:extLst>
      <p:ext uri="{BB962C8B-B14F-4D97-AF65-F5344CB8AC3E}">
        <p14:creationId xmlns:p14="http://schemas.microsoft.com/office/powerpoint/2010/main" val="2071058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ext-Bild">
    <p:spTree>
      <p:nvGrpSpPr>
        <p:cNvPr id="1" name=""/>
        <p:cNvGrpSpPr/>
        <p:nvPr/>
      </p:nvGrpSpPr>
      <p:grpSpPr>
        <a:xfrm>
          <a:off x="0" y="0"/>
          <a:ext cx="0" cy="0"/>
          <a:chOff x="0" y="0"/>
          <a:chExt cx="0" cy="0"/>
        </a:xfrm>
      </p:grpSpPr>
      <p:sp>
        <p:nvSpPr>
          <p:cNvPr id="4" name="Inhaltsplatzhalter 3"/>
          <p:cNvSpPr>
            <a:spLocks noGrp="1"/>
          </p:cNvSpPr>
          <p:nvPr>
            <p:ph sz="half" idx="2"/>
          </p:nvPr>
        </p:nvSpPr>
        <p:spPr>
          <a:xfrm>
            <a:off x="438244" y="2856736"/>
            <a:ext cx="3913094" cy="3278944"/>
          </a:xfrm>
          <a:prstGeom prst="rect">
            <a:avLst/>
          </a:prstGeom>
        </p:spPr>
        <p:txBody>
          <a:bodyPr lIns="0" tIns="0" rIns="0" bIns="0"/>
          <a:lstStyle>
            <a:lvl1pPr marL="0" indent="0">
              <a:lnSpc>
                <a:spcPts val="2450"/>
              </a:lnSpc>
              <a:spcBef>
                <a:spcPts val="0"/>
              </a:spcBef>
              <a:spcAft>
                <a:spcPts val="1100"/>
              </a:spcAft>
              <a:buClr>
                <a:srgbClr val="E2001A"/>
              </a:buClr>
              <a:buFont typeface="Arial"/>
              <a:buNone/>
              <a:defRPr sz="2000" baseline="0">
                <a:latin typeface="TheSans UHH Regular"/>
                <a:cs typeface="TheSans UHH Regular"/>
              </a:defRPr>
            </a:lvl1pPr>
            <a:lvl2pPr marL="252000" indent="0">
              <a:lnSpc>
                <a:spcPct val="100000"/>
              </a:lnSpc>
              <a:spcBef>
                <a:spcPts val="0"/>
              </a:spcBef>
              <a:spcAft>
                <a:spcPts val="1100"/>
              </a:spcAft>
              <a:buClr>
                <a:srgbClr val="E2001A"/>
              </a:buClr>
              <a:buFont typeface="Arial"/>
              <a:buNone/>
              <a:defRPr sz="2400">
                <a:latin typeface="TheSans UHH Regular"/>
                <a:cs typeface="TheSans UHH Regular"/>
              </a:defRPr>
            </a:lvl2pPr>
            <a:lvl3pPr marL="504000" indent="0">
              <a:lnSpc>
                <a:spcPct val="100000"/>
              </a:lnSpc>
              <a:spcBef>
                <a:spcPts val="0"/>
              </a:spcBef>
              <a:spcAft>
                <a:spcPts val="1100"/>
              </a:spcAft>
              <a:buClr>
                <a:srgbClr val="E2001A"/>
              </a:buClr>
              <a:buFont typeface="Arial"/>
              <a:buNone/>
              <a:defRPr sz="2400">
                <a:latin typeface="TheSans UHH Regular"/>
                <a:cs typeface="TheSans UHH Regular"/>
              </a:defRPr>
            </a:lvl3pPr>
            <a:lvl4pPr marL="504000" indent="0">
              <a:lnSpc>
                <a:spcPct val="100000"/>
              </a:lnSpc>
              <a:spcBef>
                <a:spcPts val="0"/>
              </a:spcBef>
              <a:spcAft>
                <a:spcPts val="1100"/>
              </a:spcAft>
              <a:buClr>
                <a:srgbClr val="E2001A"/>
              </a:buClr>
              <a:buFont typeface="Arial"/>
              <a:buNone/>
              <a:defRPr sz="2400">
                <a:latin typeface="TheSans UHH Regular"/>
                <a:cs typeface="TheSans UHH Regular"/>
              </a:defRPr>
            </a:lvl4pPr>
            <a:lvl5pPr marL="504000" indent="0">
              <a:lnSpc>
                <a:spcPct val="100000"/>
              </a:lnSpc>
              <a:spcBef>
                <a:spcPts val="0"/>
              </a:spcBef>
              <a:spcAft>
                <a:spcPts val="1100"/>
              </a:spcAft>
              <a:buClr>
                <a:srgbClr val="E2001A"/>
              </a:buClr>
              <a:buFont typeface="Arial"/>
              <a:buNone/>
              <a:defRPr sz="2400">
                <a:latin typeface="TheSans UHH Regular"/>
                <a:cs typeface="TheSans UHH Regular"/>
              </a:defRPr>
            </a:lvl5pPr>
            <a:lvl6pPr>
              <a:defRPr sz="1600"/>
            </a:lvl6pPr>
            <a:lvl7pPr>
              <a:defRPr sz="1600"/>
            </a:lvl7pPr>
            <a:lvl8pPr>
              <a:defRPr sz="1600"/>
            </a:lvl8pPr>
            <a:lvl9pPr>
              <a:defRPr sz="1600"/>
            </a:lvl9pPr>
          </a:lstStyle>
          <a:p>
            <a:pPr lvl="0"/>
            <a:r>
              <a:rPr lang="de-DE"/>
              <a:t>Textmasterformat bearbeiten</a:t>
            </a:r>
          </a:p>
        </p:txBody>
      </p:sp>
      <p:sp>
        <p:nvSpPr>
          <p:cNvPr id="10" name="Inhaltsplatzhalter 5"/>
          <p:cNvSpPr>
            <a:spLocks noGrp="1"/>
          </p:cNvSpPr>
          <p:nvPr>
            <p:ph sz="quarter" idx="4"/>
          </p:nvPr>
        </p:nvSpPr>
        <p:spPr>
          <a:xfrm>
            <a:off x="4787195" y="2856736"/>
            <a:ext cx="4356805" cy="3563115"/>
          </a:xfrm>
          <a:prstGeom prst="rect">
            <a:avLst/>
          </a:prstGeom>
          <a:blipFill rotWithShape="1">
            <a:blip r:embed="rId2"/>
            <a:srcRect/>
            <a:stretch>
              <a:fillRect l="-23585" t="-5137" r="-11660" b="2"/>
            </a:stretch>
          </a:blipFill>
        </p:spPr>
        <p:txBody>
          <a:bodyPr lIns="0" tIns="0" bIns="0"/>
          <a:lstStyle>
            <a:lvl1pPr marL="0" indent="0">
              <a:lnSpc>
                <a:spcPts val="3050"/>
              </a:lnSpc>
              <a:spcBef>
                <a:spcPts val="0"/>
              </a:spcBef>
              <a:spcAft>
                <a:spcPts val="1100"/>
              </a:spcAft>
              <a:buClr>
                <a:srgbClr val="009CD1"/>
              </a:buClr>
              <a:buFont typeface="Wingdings" charset="2"/>
              <a:buNone/>
              <a:defRPr sz="2400">
                <a:latin typeface="TheSans UHH Regular"/>
                <a:cs typeface="TheSans UHH Regular"/>
              </a:defRPr>
            </a:lvl1pPr>
            <a:lvl2pPr marL="504000" indent="-252000">
              <a:lnSpc>
                <a:spcPct val="100000"/>
              </a:lnSpc>
              <a:spcBef>
                <a:spcPts val="0"/>
              </a:spcBef>
              <a:spcAft>
                <a:spcPts val="1100"/>
              </a:spcAft>
              <a:buClr>
                <a:srgbClr val="009CD1"/>
              </a:buClr>
              <a:buFont typeface="Wingdings" charset="2"/>
              <a:buChar char="§"/>
              <a:defRPr sz="2400">
                <a:latin typeface="TheSans UHH Regular"/>
                <a:cs typeface="TheSans UHH Regular"/>
              </a:defRPr>
            </a:lvl2pPr>
            <a:lvl3pPr marL="756000" indent="-252000">
              <a:lnSpc>
                <a:spcPct val="100000"/>
              </a:lnSpc>
              <a:spcBef>
                <a:spcPts val="0"/>
              </a:spcBef>
              <a:spcAft>
                <a:spcPts val="1100"/>
              </a:spcAft>
              <a:buClr>
                <a:srgbClr val="009CD1"/>
              </a:buClr>
              <a:buFont typeface="Wingdings" charset="2"/>
              <a:buChar char="§"/>
              <a:defRPr sz="2400">
                <a:latin typeface="TheSans UHH Regular"/>
                <a:cs typeface="TheSans UHH Regular"/>
              </a:defRPr>
            </a:lvl3pPr>
            <a:lvl4pPr marL="756000" indent="-252000">
              <a:lnSpc>
                <a:spcPct val="100000"/>
              </a:lnSpc>
              <a:spcBef>
                <a:spcPts val="0"/>
              </a:spcBef>
              <a:spcAft>
                <a:spcPts val="1100"/>
              </a:spcAft>
              <a:buClr>
                <a:srgbClr val="009CD1"/>
              </a:buClr>
              <a:buFont typeface="Wingdings" charset="2"/>
              <a:buChar char="§"/>
              <a:defRPr sz="2400">
                <a:latin typeface="TheSans UHH Regular"/>
                <a:cs typeface="TheSans UHH Regular"/>
              </a:defRPr>
            </a:lvl4pPr>
            <a:lvl5pPr marL="756000" indent="-252000">
              <a:lnSpc>
                <a:spcPct val="100000"/>
              </a:lnSpc>
              <a:spcBef>
                <a:spcPts val="0"/>
              </a:spcBef>
              <a:spcAft>
                <a:spcPts val="1100"/>
              </a:spcAft>
              <a:buClr>
                <a:srgbClr val="009CD1"/>
              </a:buClr>
              <a:buFont typeface="Wingdings" charset="2"/>
              <a:buChar char="§"/>
              <a:defRPr sz="2400">
                <a:latin typeface="TheSans UHH Regular"/>
                <a:cs typeface="TheSans UHH Regular"/>
              </a:defRPr>
            </a:lvl5pPr>
            <a:lvl6pPr>
              <a:defRPr sz="1600"/>
            </a:lvl6pPr>
            <a:lvl7pPr>
              <a:defRPr sz="1600"/>
            </a:lvl7pPr>
            <a:lvl8pPr>
              <a:defRPr sz="1600"/>
            </a:lvl8pPr>
            <a:lvl9pPr>
              <a:defRPr sz="1600"/>
            </a:lvl9pPr>
          </a:lstStyle>
          <a:p>
            <a:pPr lvl="0"/>
            <a:endParaRPr lang="de-DE"/>
          </a:p>
        </p:txBody>
      </p:sp>
      <p:sp>
        <p:nvSpPr>
          <p:cNvPr id="13" name="Textplatzhalter 2"/>
          <p:cNvSpPr>
            <a:spLocks noGrp="1"/>
          </p:cNvSpPr>
          <p:nvPr>
            <p:ph type="body" idx="13"/>
          </p:nvPr>
        </p:nvSpPr>
        <p:spPr>
          <a:xfrm>
            <a:off x="457200" y="1774800"/>
            <a:ext cx="8229600" cy="778297"/>
          </a:xfrm>
          <a:prstGeom prst="rect">
            <a:avLst/>
          </a:prstGeom>
        </p:spPr>
        <p:txBody>
          <a:bodyPr lIns="0" tIns="0" anchor="t" anchorCtr="0"/>
          <a:lstStyle>
            <a:lvl1pPr marL="0" indent="0">
              <a:lnSpc>
                <a:spcPts val="3200"/>
              </a:lnSpc>
              <a:spcBef>
                <a:spcPts val="0"/>
              </a:spcBef>
              <a:buNone/>
              <a:defRPr sz="2800" b="0" i="0" baseline="0">
                <a:latin typeface="TheSans UHH Bold Caps"/>
                <a:cs typeface="TheSans UHH Bold Cap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a:p>
            <a:pPr lvl="1"/>
            <a:r>
              <a:rPr lang="de-DE"/>
              <a:t>Zweite Ebene</a:t>
            </a:r>
          </a:p>
        </p:txBody>
      </p:sp>
      <p:sp>
        <p:nvSpPr>
          <p:cNvPr id="5" name="Datumsplatzhalter 6"/>
          <p:cNvSpPr>
            <a:spLocks noGrp="1"/>
          </p:cNvSpPr>
          <p:nvPr>
            <p:ph type="dt" sz="half" idx="14"/>
          </p:nvPr>
        </p:nvSpPr>
        <p:spPr/>
        <p:txBody>
          <a:bodyPr/>
          <a:lstStyle>
            <a:lvl1pPr defTabSz="914400" fontAlgn="base">
              <a:spcBef>
                <a:spcPct val="0"/>
              </a:spcBef>
              <a:spcAft>
                <a:spcPct val="0"/>
              </a:spcAft>
              <a:defRPr>
                <a:ea typeface="ヒラギノ角ゴ Pro W3" charset="-128"/>
              </a:defRPr>
            </a:lvl1pPr>
          </a:lstStyle>
          <a:p>
            <a:pPr>
              <a:defRPr/>
            </a:pPr>
            <a:endParaRPr lang="de-DE"/>
          </a:p>
        </p:txBody>
      </p:sp>
      <p:sp>
        <p:nvSpPr>
          <p:cNvPr id="6" name="Fußzeilenplatzhalter 7"/>
          <p:cNvSpPr>
            <a:spLocks noGrp="1"/>
          </p:cNvSpPr>
          <p:nvPr>
            <p:ph type="ftr" sz="quarter" idx="15"/>
          </p:nvPr>
        </p:nvSpPr>
        <p:spPr/>
        <p:txBody>
          <a:bodyPr/>
          <a:lstStyle>
            <a:lvl1pPr defTabSz="914400" fontAlgn="base">
              <a:spcBef>
                <a:spcPct val="0"/>
              </a:spcBef>
              <a:spcAft>
                <a:spcPct val="0"/>
              </a:spcAft>
              <a:defRPr>
                <a:ea typeface="ヒラギノ角ゴ Pro W3" charset="-128"/>
              </a:defRPr>
            </a:lvl1pPr>
          </a:lstStyle>
          <a:p>
            <a:pPr>
              <a:defRPr/>
            </a:pPr>
            <a:endParaRPr lang="de-DE"/>
          </a:p>
        </p:txBody>
      </p:sp>
      <p:sp>
        <p:nvSpPr>
          <p:cNvPr id="7" name="Foliennummernplatzhalter 8"/>
          <p:cNvSpPr>
            <a:spLocks noGrp="1"/>
          </p:cNvSpPr>
          <p:nvPr>
            <p:ph type="sldNum" sz="quarter" idx="16"/>
          </p:nvPr>
        </p:nvSpPr>
        <p:spPr/>
        <p:txBody>
          <a:bodyPr/>
          <a:lstStyle>
            <a:lvl1pPr defTabSz="914400" fontAlgn="base">
              <a:spcBef>
                <a:spcPct val="0"/>
              </a:spcBef>
              <a:spcAft>
                <a:spcPct val="0"/>
              </a:spcAft>
              <a:defRPr>
                <a:ea typeface="ヒラギノ角ゴ Pro W3" charset="-128"/>
              </a:defRPr>
            </a:lvl1pPr>
          </a:lstStyle>
          <a:p>
            <a:pPr>
              <a:defRPr/>
            </a:pPr>
            <a:fld id="{B306DAE4-6188-4E5F-A576-370402573C92}" type="slidenum">
              <a:rPr lang="de-DE"/>
              <a:pPr>
                <a:defRPr/>
              </a:pPr>
              <a:t>‹#›</a:t>
            </a:fld>
            <a:endParaRPr lang="de-DE"/>
          </a:p>
        </p:txBody>
      </p:sp>
    </p:spTree>
    <p:extLst>
      <p:ext uri="{BB962C8B-B14F-4D97-AF65-F5344CB8AC3E}">
        <p14:creationId xmlns:p14="http://schemas.microsoft.com/office/powerpoint/2010/main" val="2132621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Text-Liste">
    <p:spTree>
      <p:nvGrpSpPr>
        <p:cNvPr id="1" name=""/>
        <p:cNvGrpSpPr/>
        <p:nvPr/>
      </p:nvGrpSpPr>
      <p:grpSpPr>
        <a:xfrm>
          <a:off x="0" y="0"/>
          <a:ext cx="0" cy="0"/>
          <a:chOff x="0" y="0"/>
          <a:chExt cx="0" cy="0"/>
        </a:xfrm>
      </p:grpSpPr>
      <p:sp>
        <p:nvSpPr>
          <p:cNvPr id="6" name="Inhaltsplatzhalter 5"/>
          <p:cNvSpPr>
            <a:spLocks noGrp="1"/>
          </p:cNvSpPr>
          <p:nvPr>
            <p:ph sz="quarter" idx="4"/>
          </p:nvPr>
        </p:nvSpPr>
        <p:spPr>
          <a:xfrm>
            <a:off x="4787195" y="2856736"/>
            <a:ext cx="3907543" cy="3278944"/>
          </a:xfrm>
          <a:prstGeom prst="rect">
            <a:avLst/>
          </a:prstGeom>
        </p:spPr>
        <p:txBody>
          <a:bodyPr lIns="0" tIns="0" bIns="0"/>
          <a:lstStyle>
            <a:lvl1pPr marL="252000" indent="-252000">
              <a:lnSpc>
                <a:spcPts val="2450"/>
              </a:lnSpc>
              <a:spcBef>
                <a:spcPts val="0"/>
              </a:spcBef>
              <a:spcAft>
                <a:spcPts val="1100"/>
              </a:spcAft>
              <a:buClr>
                <a:srgbClr val="009CD1"/>
              </a:buClr>
              <a:buFont typeface="Wingdings" charset="2"/>
              <a:buChar char="§"/>
              <a:defRPr sz="2000">
                <a:latin typeface="TheSans UHH Regular"/>
                <a:cs typeface="TheSans UHH Regular"/>
              </a:defRPr>
            </a:lvl1pPr>
            <a:lvl2pPr marL="504000" indent="-252000">
              <a:lnSpc>
                <a:spcPts val="2450"/>
              </a:lnSpc>
              <a:spcBef>
                <a:spcPts val="0"/>
              </a:spcBef>
              <a:spcAft>
                <a:spcPts val="1100"/>
              </a:spcAft>
              <a:buClr>
                <a:srgbClr val="3B515B"/>
              </a:buClr>
              <a:buFont typeface="Wingdings" charset="2"/>
              <a:buChar char="§"/>
              <a:defRPr sz="2000">
                <a:latin typeface="TheSans UHH Regular"/>
                <a:cs typeface="TheSans UHH Regular"/>
              </a:defRPr>
            </a:lvl2pPr>
            <a:lvl3pPr marL="756000" indent="-252000">
              <a:lnSpc>
                <a:spcPts val="2450"/>
              </a:lnSpc>
              <a:spcBef>
                <a:spcPts val="0"/>
              </a:spcBef>
              <a:spcAft>
                <a:spcPts val="1100"/>
              </a:spcAft>
              <a:buClr>
                <a:srgbClr val="75858C"/>
              </a:buClr>
              <a:buFont typeface="Wingdings" charset="2"/>
              <a:buChar char="§"/>
              <a:defRPr sz="2000">
                <a:latin typeface="TheSans UHH Regular"/>
                <a:cs typeface="TheSans UHH Regular"/>
              </a:defRPr>
            </a:lvl3pPr>
            <a:lvl4pPr marL="756000" indent="-252000">
              <a:lnSpc>
                <a:spcPts val="2450"/>
              </a:lnSpc>
              <a:spcBef>
                <a:spcPts val="0"/>
              </a:spcBef>
              <a:spcAft>
                <a:spcPts val="1100"/>
              </a:spcAft>
              <a:buClr>
                <a:srgbClr val="3B515B"/>
              </a:buClr>
              <a:buFont typeface="Wingdings" charset="2"/>
              <a:buChar char="§"/>
              <a:defRPr sz="2000">
                <a:latin typeface="TheSans UHH Regular"/>
                <a:cs typeface="TheSans UHH Regular"/>
              </a:defRPr>
            </a:lvl4pPr>
            <a:lvl5pPr marL="756000" indent="-252000">
              <a:lnSpc>
                <a:spcPts val="2450"/>
              </a:lnSpc>
              <a:spcBef>
                <a:spcPts val="0"/>
              </a:spcBef>
              <a:spcAft>
                <a:spcPts val="1100"/>
              </a:spcAft>
              <a:buClr>
                <a:srgbClr val="3B515B"/>
              </a:buClr>
              <a:buFont typeface="Wingdings" charset="2"/>
              <a:buChar char="§"/>
              <a:defRPr sz="2000">
                <a:latin typeface="TheSans UHH Regular"/>
                <a:cs typeface="TheSans UHH Regular"/>
              </a:defRPr>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p:txBody>
      </p:sp>
      <p:sp>
        <p:nvSpPr>
          <p:cNvPr id="10" name="Textplatzhalter 2"/>
          <p:cNvSpPr>
            <a:spLocks noGrp="1"/>
          </p:cNvSpPr>
          <p:nvPr>
            <p:ph type="body" idx="13"/>
          </p:nvPr>
        </p:nvSpPr>
        <p:spPr>
          <a:xfrm>
            <a:off x="457200" y="1774800"/>
            <a:ext cx="8229600" cy="778297"/>
          </a:xfrm>
          <a:prstGeom prst="rect">
            <a:avLst/>
          </a:prstGeom>
        </p:spPr>
        <p:txBody>
          <a:bodyPr lIns="0" tIns="0" anchor="t" anchorCtr="0"/>
          <a:lstStyle>
            <a:lvl1pPr marL="0" indent="0">
              <a:lnSpc>
                <a:spcPts val="3200"/>
              </a:lnSpc>
              <a:spcBef>
                <a:spcPts val="0"/>
              </a:spcBef>
              <a:buNone/>
              <a:defRPr sz="2800" b="0" i="0" baseline="0">
                <a:latin typeface="TheSans UHH Bold Caps"/>
                <a:cs typeface="TheSans UHH Bold Cap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a:p>
            <a:pPr lvl="1"/>
            <a:r>
              <a:rPr lang="de-DE"/>
              <a:t>Zweite Ebene</a:t>
            </a:r>
          </a:p>
        </p:txBody>
      </p:sp>
      <p:sp>
        <p:nvSpPr>
          <p:cNvPr id="12" name="Inhaltsplatzhalter 3"/>
          <p:cNvSpPr>
            <a:spLocks noGrp="1"/>
          </p:cNvSpPr>
          <p:nvPr>
            <p:ph sz="half" idx="2"/>
          </p:nvPr>
        </p:nvSpPr>
        <p:spPr>
          <a:xfrm>
            <a:off x="438244" y="2856736"/>
            <a:ext cx="3913094" cy="3278944"/>
          </a:xfrm>
          <a:prstGeom prst="rect">
            <a:avLst/>
          </a:prstGeom>
        </p:spPr>
        <p:txBody>
          <a:bodyPr lIns="0" tIns="0" rIns="0" bIns="0"/>
          <a:lstStyle>
            <a:lvl1pPr marL="0" indent="0">
              <a:lnSpc>
                <a:spcPts val="2450"/>
              </a:lnSpc>
              <a:spcBef>
                <a:spcPts val="0"/>
              </a:spcBef>
              <a:spcAft>
                <a:spcPts val="1100"/>
              </a:spcAft>
              <a:buClr>
                <a:srgbClr val="E2001A"/>
              </a:buClr>
              <a:buFont typeface="Arial"/>
              <a:buNone/>
              <a:defRPr sz="2000" baseline="0">
                <a:latin typeface="TheSans UHH Regular"/>
                <a:cs typeface="TheSans UHH Regular"/>
              </a:defRPr>
            </a:lvl1pPr>
            <a:lvl2pPr marL="252000" indent="0">
              <a:lnSpc>
                <a:spcPct val="100000"/>
              </a:lnSpc>
              <a:spcBef>
                <a:spcPts val="0"/>
              </a:spcBef>
              <a:spcAft>
                <a:spcPts val="1100"/>
              </a:spcAft>
              <a:buClr>
                <a:srgbClr val="E2001A"/>
              </a:buClr>
              <a:buFont typeface="Arial"/>
              <a:buNone/>
              <a:defRPr sz="2400">
                <a:latin typeface="TheSans UHH Regular"/>
                <a:cs typeface="TheSans UHH Regular"/>
              </a:defRPr>
            </a:lvl2pPr>
            <a:lvl3pPr marL="504000" indent="0">
              <a:lnSpc>
                <a:spcPct val="100000"/>
              </a:lnSpc>
              <a:spcBef>
                <a:spcPts val="0"/>
              </a:spcBef>
              <a:spcAft>
                <a:spcPts val="1100"/>
              </a:spcAft>
              <a:buClr>
                <a:srgbClr val="E2001A"/>
              </a:buClr>
              <a:buFont typeface="Arial"/>
              <a:buNone/>
              <a:defRPr sz="2400">
                <a:latin typeface="TheSans UHH Regular"/>
                <a:cs typeface="TheSans UHH Regular"/>
              </a:defRPr>
            </a:lvl3pPr>
            <a:lvl4pPr marL="504000" indent="0">
              <a:lnSpc>
                <a:spcPct val="100000"/>
              </a:lnSpc>
              <a:spcBef>
                <a:spcPts val="0"/>
              </a:spcBef>
              <a:spcAft>
                <a:spcPts val="1100"/>
              </a:spcAft>
              <a:buClr>
                <a:srgbClr val="E2001A"/>
              </a:buClr>
              <a:buFont typeface="Arial"/>
              <a:buNone/>
              <a:defRPr sz="2400">
                <a:latin typeface="TheSans UHH Regular"/>
                <a:cs typeface="TheSans UHH Regular"/>
              </a:defRPr>
            </a:lvl4pPr>
            <a:lvl5pPr marL="504000" indent="0">
              <a:lnSpc>
                <a:spcPct val="100000"/>
              </a:lnSpc>
              <a:spcBef>
                <a:spcPts val="0"/>
              </a:spcBef>
              <a:spcAft>
                <a:spcPts val="1100"/>
              </a:spcAft>
              <a:buClr>
                <a:srgbClr val="E2001A"/>
              </a:buClr>
              <a:buFont typeface="Arial"/>
              <a:buNone/>
              <a:defRPr sz="2400">
                <a:latin typeface="TheSans UHH Regular"/>
                <a:cs typeface="TheSans UHH Regular"/>
              </a:defRPr>
            </a:lvl5pPr>
            <a:lvl6pPr>
              <a:defRPr sz="1600"/>
            </a:lvl6pPr>
            <a:lvl7pPr>
              <a:defRPr sz="1600"/>
            </a:lvl7pPr>
            <a:lvl8pPr>
              <a:defRPr sz="1600"/>
            </a:lvl8pPr>
            <a:lvl9pPr>
              <a:defRPr sz="1600"/>
            </a:lvl9pPr>
          </a:lstStyle>
          <a:p>
            <a:pPr lvl="0"/>
            <a:r>
              <a:rPr lang="de-DE"/>
              <a:t>Textmasterformat bearbeiten</a:t>
            </a:r>
          </a:p>
        </p:txBody>
      </p:sp>
      <p:sp>
        <p:nvSpPr>
          <p:cNvPr id="5" name="Datumsplatzhalter 6"/>
          <p:cNvSpPr>
            <a:spLocks noGrp="1"/>
          </p:cNvSpPr>
          <p:nvPr>
            <p:ph type="dt" sz="half" idx="14"/>
          </p:nvPr>
        </p:nvSpPr>
        <p:spPr/>
        <p:txBody>
          <a:bodyPr/>
          <a:lstStyle>
            <a:lvl1pPr defTabSz="914400" fontAlgn="base">
              <a:spcBef>
                <a:spcPct val="0"/>
              </a:spcBef>
              <a:spcAft>
                <a:spcPct val="0"/>
              </a:spcAft>
              <a:defRPr>
                <a:ea typeface="ヒラギノ角ゴ Pro W3" charset="-128"/>
              </a:defRPr>
            </a:lvl1pPr>
          </a:lstStyle>
          <a:p>
            <a:pPr>
              <a:defRPr/>
            </a:pPr>
            <a:endParaRPr lang="de-DE"/>
          </a:p>
        </p:txBody>
      </p:sp>
      <p:sp>
        <p:nvSpPr>
          <p:cNvPr id="7" name="Fußzeilenplatzhalter 7"/>
          <p:cNvSpPr>
            <a:spLocks noGrp="1"/>
          </p:cNvSpPr>
          <p:nvPr>
            <p:ph type="ftr" sz="quarter" idx="15"/>
          </p:nvPr>
        </p:nvSpPr>
        <p:spPr/>
        <p:txBody>
          <a:bodyPr/>
          <a:lstStyle>
            <a:lvl1pPr defTabSz="914400" fontAlgn="base">
              <a:spcBef>
                <a:spcPct val="0"/>
              </a:spcBef>
              <a:spcAft>
                <a:spcPct val="0"/>
              </a:spcAft>
              <a:defRPr>
                <a:ea typeface="ヒラギノ角ゴ Pro W3" charset="-128"/>
              </a:defRPr>
            </a:lvl1pPr>
          </a:lstStyle>
          <a:p>
            <a:pPr>
              <a:defRPr/>
            </a:pPr>
            <a:endParaRPr lang="de-DE"/>
          </a:p>
        </p:txBody>
      </p:sp>
      <p:sp>
        <p:nvSpPr>
          <p:cNvPr id="8" name="Foliennummernplatzhalter 8"/>
          <p:cNvSpPr>
            <a:spLocks noGrp="1"/>
          </p:cNvSpPr>
          <p:nvPr>
            <p:ph type="sldNum" sz="quarter" idx="16"/>
          </p:nvPr>
        </p:nvSpPr>
        <p:spPr/>
        <p:txBody>
          <a:bodyPr/>
          <a:lstStyle>
            <a:lvl1pPr defTabSz="914400" fontAlgn="base">
              <a:spcBef>
                <a:spcPct val="0"/>
              </a:spcBef>
              <a:spcAft>
                <a:spcPct val="0"/>
              </a:spcAft>
              <a:defRPr>
                <a:ea typeface="ヒラギノ角ゴ Pro W3" charset="-128"/>
              </a:defRPr>
            </a:lvl1pPr>
          </a:lstStyle>
          <a:p>
            <a:pPr>
              <a:defRPr/>
            </a:pPr>
            <a:fld id="{1CD8F10C-009F-484A-AA20-ECEF7AB05E26}" type="slidenum">
              <a:rPr lang="de-DE"/>
              <a:pPr>
                <a:defRPr/>
              </a:pPr>
              <a:t>‹#›</a:t>
            </a:fld>
            <a:endParaRPr lang="de-DE"/>
          </a:p>
        </p:txBody>
      </p:sp>
    </p:spTree>
    <p:extLst>
      <p:ext uri="{BB962C8B-B14F-4D97-AF65-F5344CB8AC3E}">
        <p14:creationId xmlns:p14="http://schemas.microsoft.com/office/powerpoint/2010/main" val="3044188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Grafiken">
    <p:spTree>
      <p:nvGrpSpPr>
        <p:cNvPr id="1" name=""/>
        <p:cNvGrpSpPr/>
        <p:nvPr/>
      </p:nvGrpSpPr>
      <p:grpSpPr>
        <a:xfrm>
          <a:off x="0" y="0"/>
          <a:ext cx="0" cy="0"/>
          <a:chOff x="0" y="0"/>
          <a:chExt cx="0" cy="0"/>
        </a:xfrm>
      </p:grpSpPr>
      <p:sp>
        <p:nvSpPr>
          <p:cNvPr id="3" name="Rechteck 2"/>
          <p:cNvSpPr/>
          <p:nvPr userDrawn="1"/>
        </p:nvSpPr>
        <p:spPr>
          <a:xfrm>
            <a:off x="0" y="1482725"/>
            <a:ext cx="9144000" cy="49260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solidFill>
                <a:prstClr val="white"/>
              </a:solidFill>
              <a:latin typeface="TheSans UHH Bold Caps"/>
            </a:endParaRPr>
          </a:p>
        </p:txBody>
      </p:sp>
      <p:cxnSp>
        <p:nvCxnSpPr>
          <p:cNvPr id="5" name="Gerade Verbindung 4"/>
          <p:cNvCxnSpPr/>
          <p:nvPr userDrawn="1"/>
        </p:nvCxnSpPr>
        <p:spPr>
          <a:xfrm>
            <a:off x="0" y="1479550"/>
            <a:ext cx="9144000" cy="3175"/>
          </a:xfrm>
          <a:prstGeom prst="line">
            <a:avLst/>
          </a:prstGeom>
          <a:ln w="25400">
            <a:solidFill>
              <a:srgbClr val="009CD1"/>
            </a:solidFill>
          </a:ln>
          <a:effectLst/>
        </p:spPr>
        <p:style>
          <a:lnRef idx="2">
            <a:schemeClr val="accent1"/>
          </a:lnRef>
          <a:fillRef idx="0">
            <a:schemeClr val="accent1"/>
          </a:fillRef>
          <a:effectRef idx="1">
            <a:schemeClr val="accent1"/>
          </a:effectRef>
          <a:fontRef idx="minor">
            <a:schemeClr val="tx1"/>
          </a:fontRef>
        </p:style>
      </p:cxnSp>
      <p:sp>
        <p:nvSpPr>
          <p:cNvPr id="4" name="Inhaltsplatzhalter 3"/>
          <p:cNvSpPr>
            <a:spLocks noGrp="1"/>
          </p:cNvSpPr>
          <p:nvPr>
            <p:ph sz="half" idx="2"/>
          </p:nvPr>
        </p:nvSpPr>
        <p:spPr>
          <a:xfrm>
            <a:off x="0" y="1482247"/>
            <a:ext cx="9144000" cy="4927274"/>
          </a:xfrm>
          <a:prstGeom prst="rect">
            <a:avLst/>
          </a:prstGeom>
          <a:noFill/>
          <a:ln>
            <a:noFill/>
          </a:ln>
        </p:spPr>
        <p:txBody>
          <a:bodyPr lIns="0" tIns="0" bIns="0" anchor="ctr" anchorCtr="0"/>
          <a:lstStyle>
            <a:lvl1pPr marL="0" indent="0" algn="ctr">
              <a:spcBef>
                <a:spcPts val="0"/>
              </a:spcBef>
              <a:spcAft>
                <a:spcPts val="1100"/>
              </a:spcAft>
              <a:buClr>
                <a:srgbClr val="3B515B"/>
              </a:buClr>
              <a:buFont typeface="Wingdings" charset="2"/>
              <a:buNone/>
              <a:defRPr sz="2400" baseline="0">
                <a:latin typeface="TheSans UHH Regular"/>
                <a:cs typeface="TheSans UHH Regular"/>
              </a:defRPr>
            </a:lvl1pPr>
            <a:lvl2pPr marL="0" indent="0">
              <a:spcBef>
                <a:spcPts val="0"/>
              </a:spcBef>
              <a:spcAft>
                <a:spcPts val="1100"/>
              </a:spcAft>
              <a:buClr>
                <a:srgbClr val="3B515B"/>
              </a:buClr>
              <a:buFont typeface="Wingdings" charset="2"/>
              <a:buNone/>
              <a:defRPr sz="2400">
                <a:latin typeface="TheSans UHH Regular"/>
                <a:cs typeface="TheSans UHH Regular"/>
              </a:defRPr>
            </a:lvl2pPr>
            <a:lvl3pPr marL="0" indent="0">
              <a:spcBef>
                <a:spcPts val="0"/>
              </a:spcBef>
              <a:spcAft>
                <a:spcPts val="1100"/>
              </a:spcAft>
              <a:buClr>
                <a:srgbClr val="3B515B"/>
              </a:buClr>
              <a:buFont typeface="Wingdings" charset="2"/>
              <a:buNone/>
              <a:defRPr sz="2000">
                <a:latin typeface="TheSans UHH Regular"/>
                <a:cs typeface="TheSans UHH Regular"/>
              </a:defRPr>
            </a:lvl3pPr>
            <a:lvl4pPr marL="0" indent="0">
              <a:spcBef>
                <a:spcPts val="0"/>
              </a:spcBef>
              <a:spcAft>
                <a:spcPts val="1100"/>
              </a:spcAft>
              <a:buClr>
                <a:srgbClr val="3B515B"/>
              </a:buClr>
              <a:buFont typeface="Wingdings" charset="2"/>
              <a:buNone/>
              <a:defRPr sz="2000">
                <a:latin typeface="TheSans UHH Regular"/>
                <a:cs typeface="TheSans UHH Regular"/>
              </a:defRPr>
            </a:lvl4pPr>
            <a:lvl5pPr marL="0" indent="0">
              <a:spcBef>
                <a:spcPts val="0"/>
              </a:spcBef>
              <a:spcAft>
                <a:spcPts val="1100"/>
              </a:spcAft>
              <a:buClr>
                <a:srgbClr val="3B515B"/>
              </a:buClr>
              <a:buFont typeface="Wingdings" charset="2"/>
              <a:buNone/>
              <a:defRPr sz="2000">
                <a:latin typeface="TheSans UHH Regular"/>
                <a:cs typeface="TheSans UHH Regular"/>
              </a:defRPr>
            </a:lvl5pPr>
            <a:lvl6pPr>
              <a:defRPr sz="1600"/>
            </a:lvl6pPr>
            <a:lvl7pPr>
              <a:defRPr sz="1600"/>
            </a:lvl7pPr>
            <a:lvl8pPr>
              <a:defRPr sz="1600"/>
            </a:lvl8pPr>
            <a:lvl9pPr>
              <a:defRPr sz="1600"/>
            </a:lvl9pPr>
          </a:lstStyle>
          <a:p>
            <a:pPr lvl="0"/>
            <a:r>
              <a:rPr lang="de-DE"/>
              <a:t>Textmasterformat bearbeiten</a:t>
            </a:r>
          </a:p>
        </p:txBody>
      </p:sp>
      <p:sp>
        <p:nvSpPr>
          <p:cNvPr id="6" name="Datumsplatzhalter 6"/>
          <p:cNvSpPr>
            <a:spLocks noGrp="1"/>
          </p:cNvSpPr>
          <p:nvPr>
            <p:ph type="dt" sz="half" idx="10"/>
          </p:nvPr>
        </p:nvSpPr>
        <p:spPr/>
        <p:txBody>
          <a:bodyPr/>
          <a:lstStyle>
            <a:lvl1pPr defTabSz="914400" fontAlgn="base">
              <a:spcBef>
                <a:spcPct val="0"/>
              </a:spcBef>
              <a:spcAft>
                <a:spcPct val="0"/>
              </a:spcAft>
              <a:defRPr>
                <a:ea typeface="ヒラギノ角ゴ Pro W3" charset="-128"/>
              </a:defRPr>
            </a:lvl1pPr>
          </a:lstStyle>
          <a:p>
            <a:pPr>
              <a:defRPr/>
            </a:pPr>
            <a:endParaRPr lang="de-DE"/>
          </a:p>
        </p:txBody>
      </p:sp>
      <p:sp>
        <p:nvSpPr>
          <p:cNvPr id="7" name="Fußzeilenplatzhalter 7"/>
          <p:cNvSpPr>
            <a:spLocks noGrp="1"/>
          </p:cNvSpPr>
          <p:nvPr>
            <p:ph type="ftr" sz="quarter" idx="11"/>
          </p:nvPr>
        </p:nvSpPr>
        <p:spPr/>
        <p:txBody>
          <a:bodyPr/>
          <a:lstStyle>
            <a:lvl1pPr defTabSz="914400" fontAlgn="base">
              <a:spcBef>
                <a:spcPct val="0"/>
              </a:spcBef>
              <a:spcAft>
                <a:spcPct val="0"/>
              </a:spcAft>
              <a:defRPr>
                <a:ea typeface="ヒラギノ角ゴ Pro W3" charset="-128"/>
              </a:defRPr>
            </a:lvl1pPr>
          </a:lstStyle>
          <a:p>
            <a:pPr>
              <a:defRPr/>
            </a:pPr>
            <a:endParaRPr lang="de-DE"/>
          </a:p>
        </p:txBody>
      </p:sp>
      <p:sp>
        <p:nvSpPr>
          <p:cNvPr id="8" name="Foliennummernplatzhalter 8"/>
          <p:cNvSpPr>
            <a:spLocks noGrp="1"/>
          </p:cNvSpPr>
          <p:nvPr>
            <p:ph type="sldNum" sz="quarter" idx="12"/>
          </p:nvPr>
        </p:nvSpPr>
        <p:spPr/>
        <p:txBody>
          <a:bodyPr/>
          <a:lstStyle>
            <a:lvl1pPr defTabSz="914400" fontAlgn="base">
              <a:spcBef>
                <a:spcPct val="0"/>
              </a:spcBef>
              <a:spcAft>
                <a:spcPct val="0"/>
              </a:spcAft>
              <a:defRPr>
                <a:ea typeface="ヒラギノ角ゴ Pro W3" charset="-128"/>
              </a:defRPr>
            </a:lvl1pPr>
          </a:lstStyle>
          <a:p>
            <a:pPr>
              <a:defRPr/>
            </a:pPr>
            <a:fld id="{8DEBB573-088F-433A-86D8-86332A9CD28A}" type="slidenum">
              <a:rPr lang="de-DE"/>
              <a:pPr>
                <a:defRPr/>
              </a:pPr>
              <a:t>‹#›</a:t>
            </a:fld>
            <a:endParaRPr lang="de-DE"/>
          </a:p>
        </p:txBody>
      </p:sp>
    </p:spTree>
    <p:extLst>
      <p:ext uri="{BB962C8B-B14F-4D97-AF65-F5344CB8AC3E}">
        <p14:creationId xmlns:p14="http://schemas.microsoft.com/office/powerpoint/2010/main" val="2702338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3.xml"/><Relationship Id="rId7"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image" Target="../media/image7.png"/><Relationship Id="rId5" Type="http://schemas.openxmlformats.org/officeDocument/2006/relationships/image" Target="../media/image1.jpeg"/><Relationship Id="rId10" Type="http://schemas.openxmlformats.org/officeDocument/2006/relationships/image" Target="../media/image6.png"/><Relationship Id="rId4" Type="http://schemas.openxmlformats.org/officeDocument/2006/relationships/theme" Target="../theme/theme1.xml"/><Relationship Id="rId9"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10.emf"/><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10.e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theme" Target="../theme/theme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19" Type="http://schemas.openxmlformats.org/officeDocument/2006/relationships/image" Target="../media/image10.emf"/><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11" descr="C:\Users\U290150\Desktop\Bild1.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0" y="71438"/>
            <a:ext cx="9144000"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elplatzhalter 1"/>
          <p:cNvSpPr>
            <a:spLocks noGrp="1"/>
          </p:cNvSpPr>
          <p:nvPr>
            <p:ph type="title"/>
          </p:nvPr>
        </p:nvSpPr>
        <p:spPr bwMode="auto">
          <a:xfrm>
            <a:off x="395288" y="1223963"/>
            <a:ext cx="83534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a:t>Titelmasterformat durch Klicken bearbeiten</a:t>
            </a:r>
          </a:p>
        </p:txBody>
      </p:sp>
      <p:sp>
        <p:nvSpPr>
          <p:cNvPr id="1028" name="Textplatzhalter 2"/>
          <p:cNvSpPr>
            <a:spLocks noGrp="1"/>
          </p:cNvSpPr>
          <p:nvPr>
            <p:ph type="body" idx="1"/>
          </p:nvPr>
        </p:nvSpPr>
        <p:spPr bwMode="auto">
          <a:xfrm>
            <a:off x="393700" y="1939925"/>
            <a:ext cx="8353425"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pic>
        <p:nvPicPr>
          <p:cNvPr id="1029" name="Grafik 1"/>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7885113" y="39688"/>
            <a:ext cx="1150937"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14" descr="Z:\4 Outreach (UK)\4.22 Logos und Vorlagen\Logos\Universität Hamburg_ Logo\Uni HH Logo aktuell\in Farbe\UHH-Logo_2010_Farbe_RGB Anschnitt.jpg"/>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395288" y="71438"/>
            <a:ext cx="1331912"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15" descr="Z:\4 Outreach (UK)\4.22 Logos und Vorlagen\Logos\CliSAP_Logo\clisap_logo.jpg"/>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3941763" y="260350"/>
            <a:ext cx="113506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19" descr="C:\Users\u290004\Desktop\Logobalken 2.png"/>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395288" y="6151563"/>
            <a:ext cx="8353425"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433297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Lst>
  <p:hf sldNum="0" hdr="0" ftr="0" dt="0"/>
  <p:txStyles>
    <p:titleStyle>
      <a:lvl1pPr algn="l" rtl="0" eaLnBrk="1" fontAlgn="base" hangingPunct="1">
        <a:spcBef>
          <a:spcPct val="0"/>
        </a:spcBef>
        <a:spcAft>
          <a:spcPct val="0"/>
        </a:spcAft>
        <a:defRPr sz="2600" b="1" kern="1200">
          <a:solidFill>
            <a:schemeClr val="tx1"/>
          </a:solidFill>
          <a:latin typeface="+mj-lt"/>
          <a:ea typeface="+mj-ea"/>
          <a:cs typeface="+mj-cs"/>
        </a:defRPr>
      </a:lvl1pPr>
      <a:lvl2pPr algn="l" rtl="0" eaLnBrk="1" fontAlgn="base" hangingPunct="1">
        <a:spcBef>
          <a:spcPct val="0"/>
        </a:spcBef>
        <a:spcAft>
          <a:spcPct val="0"/>
        </a:spcAft>
        <a:defRPr sz="2600" b="1">
          <a:solidFill>
            <a:schemeClr val="tx1"/>
          </a:solidFill>
          <a:latin typeface="Calibri" pitchFamily="34" charset="0"/>
        </a:defRPr>
      </a:lvl2pPr>
      <a:lvl3pPr algn="l" rtl="0" eaLnBrk="1" fontAlgn="base" hangingPunct="1">
        <a:spcBef>
          <a:spcPct val="0"/>
        </a:spcBef>
        <a:spcAft>
          <a:spcPct val="0"/>
        </a:spcAft>
        <a:defRPr sz="2600" b="1">
          <a:solidFill>
            <a:schemeClr val="tx1"/>
          </a:solidFill>
          <a:latin typeface="Calibri" pitchFamily="34" charset="0"/>
        </a:defRPr>
      </a:lvl3pPr>
      <a:lvl4pPr algn="l" rtl="0" eaLnBrk="1" fontAlgn="base" hangingPunct="1">
        <a:spcBef>
          <a:spcPct val="0"/>
        </a:spcBef>
        <a:spcAft>
          <a:spcPct val="0"/>
        </a:spcAft>
        <a:defRPr sz="2600" b="1">
          <a:solidFill>
            <a:schemeClr val="tx1"/>
          </a:solidFill>
          <a:latin typeface="Calibri" pitchFamily="34" charset="0"/>
        </a:defRPr>
      </a:lvl4pPr>
      <a:lvl5pPr algn="l" rtl="0" eaLnBrk="1" fontAlgn="base" hangingPunct="1">
        <a:spcBef>
          <a:spcPct val="0"/>
        </a:spcBef>
        <a:spcAft>
          <a:spcPct val="0"/>
        </a:spcAft>
        <a:defRPr sz="2600" b="1">
          <a:solidFill>
            <a:schemeClr val="tx1"/>
          </a:solidFill>
          <a:latin typeface="Calibri" pitchFamily="34" charset="0"/>
        </a:defRPr>
      </a:lvl5pPr>
      <a:lvl6pPr marL="457200" algn="l" rtl="0" eaLnBrk="1" fontAlgn="base" hangingPunct="1">
        <a:spcBef>
          <a:spcPct val="0"/>
        </a:spcBef>
        <a:spcAft>
          <a:spcPct val="0"/>
        </a:spcAft>
        <a:defRPr sz="2600" b="1">
          <a:solidFill>
            <a:schemeClr val="tx1"/>
          </a:solidFill>
          <a:latin typeface="Calibri" pitchFamily="34" charset="0"/>
        </a:defRPr>
      </a:lvl6pPr>
      <a:lvl7pPr marL="914400" algn="l" rtl="0" eaLnBrk="1" fontAlgn="base" hangingPunct="1">
        <a:spcBef>
          <a:spcPct val="0"/>
        </a:spcBef>
        <a:spcAft>
          <a:spcPct val="0"/>
        </a:spcAft>
        <a:defRPr sz="2600" b="1">
          <a:solidFill>
            <a:schemeClr val="tx1"/>
          </a:solidFill>
          <a:latin typeface="Calibri" pitchFamily="34" charset="0"/>
        </a:defRPr>
      </a:lvl7pPr>
      <a:lvl8pPr marL="1371600" algn="l" rtl="0" eaLnBrk="1" fontAlgn="base" hangingPunct="1">
        <a:spcBef>
          <a:spcPct val="0"/>
        </a:spcBef>
        <a:spcAft>
          <a:spcPct val="0"/>
        </a:spcAft>
        <a:defRPr sz="2600" b="1">
          <a:solidFill>
            <a:schemeClr val="tx1"/>
          </a:solidFill>
          <a:latin typeface="Calibri" pitchFamily="34" charset="0"/>
        </a:defRPr>
      </a:lvl8pPr>
      <a:lvl9pPr marL="1828800" algn="l" rtl="0" eaLnBrk="1" fontAlgn="base" hangingPunct="1">
        <a:spcBef>
          <a:spcPct val="0"/>
        </a:spcBef>
        <a:spcAft>
          <a:spcPct val="0"/>
        </a:spcAft>
        <a:defRPr sz="2600" b="1">
          <a:solidFill>
            <a:schemeClr val="tx1"/>
          </a:solidFill>
          <a:latin typeface="Calibri" pitchFamily="34" charset="0"/>
        </a:defRPr>
      </a:lvl9pPr>
    </p:titleStyle>
    <p:bodyStyle>
      <a:lvl1pPr marL="342900" indent="-342900" algn="l" rtl="0" eaLnBrk="1" fontAlgn="base" hangingPunct="1">
        <a:lnSpc>
          <a:spcPts val="2600"/>
        </a:lnSpc>
        <a:spcBef>
          <a:spcPts val="600"/>
        </a:spcBef>
        <a:spcAft>
          <a:spcPct val="0"/>
        </a:spcAft>
        <a:buFont typeface="Arial" charset="0"/>
        <a:buChar char="•"/>
        <a:defRPr sz="2000" kern="1200">
          <a:solidFill>
            <a:schemeClr val="tx1"/>
          </a:solidFill>
          <a:latin typeface="+mn-lt"/>
          <a:ea typeface="+mn-ea"/>
          <a:cs typeface="+mn-cs"/>
        </a:defRPr>
      </a:lvl1pPr>
      <a:lvl2pPr marL="180975" indent="-180975" algn="l" rtl="0" eaLnBrk="1" fontAlgn="base" hangingPunct="1">
        <a:lnSpc>
          <a:spcPts val="2600"/>
        </a:lnSpc>
        <a:spcBef>
          <a:spcPts val="600"/>
        </a:spcBef>
        <a:spcAft>
          <a:spcPct val="0"/>
        </a:spcAft>
        <a:buSzPct val="85000"/>
        <a:buBlip>
          <a:blip r:embed="rId10"/>
        </a:buBlip>
        <a:defRPr sz="2800" kern="1200">
          <a:solidFill>
            <a:schemeClr val="tx1"/>
          </a:solidFill>
          <a:latin typeface="+mn-lt"/>
          <a:ea typeface="+mn-ea"/>
          <a:cs typeface="+mn-cs"/>
        </a:defRPr>
      </a:lvl2pPr>
      <a:lvl3pPr marL="361950" indent="-180975" algn="l" rtl="0" eaLnBrk="1" fontAlgn="base" hangingPunct="1">
        <a:lnSpc>
          <a:spcPts val="2200"/>
        </a:lnSpc>
        <a:spcBef>
          <a:spcPts val="600"/>
        </a:spcBef>
        <a:spcAft>
          <a:spcPct val="0"/>
        </a:spcAft>
        <a:buBlip>
          <a:blip r:embed="rId11"/>
        </a:buBlip>
        <a:defRPr sz="1600" kern="1200">
          <a:solidFill>
            <a:schemeClr val="tx1"/>
          </a:solidFill>
          <a:latin typeface="+mn-lt"/>
          <a:ea typeface="+mn-ea"/>
          <a:cs typeface="+mn-cs"/>
        </a:defRPr>
      </a:lvl3pPr>
      <a:lvl4pPr marL="542925" indent="-180975" algn="l" rtl="0" eaLnBrk="1" fontAlgn="base" hangingPunct="1">
        <a:lnSpc>
          <a:spcPts val="2000"/>
        </a:lnSpc>
        <a:spcBef>
          <a:spcPts val="600"/>
        </a:spcBef>
        <a:spcAft>
          <a:spcPct val="0"/>
        </a:spcAft>
        <a:buBlip>
          <a:blip r:embed="rId11"/>
        </a:buBlip>
        <a:defRPr sz="1400" kern="1200">
          <a:solidFill>
            <a:schemeClr val="tx1"/>
          </a:solidFill>
          <a:latin typeface="+mn-lt"/>
          <a:ea typeface="+mn-ea"/>
          <a:cs typeface="+mn-cs"/>
        </a:defRPr>
      </a:lvl4pPr>
      <a:lvl5pPr marL="714375" indent="-171450" algn="l" rtl="0" eaLnBrk="1" fontAlgn="base" hangingPunct="1">
        <a:lnSpc>
          <a:spcPts val="1700"/>
        </a:lnSpc>
        <a:spcBef>
          <a:spcPts val="600"/>
        </a:spcBef>
        <a:spcAft>
          <a:spcPct val="0"/>
        </a:spcAft>
        <a:buBlip>
          <a:blip r:embed="rId11"/>
        </a:buBlip>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hteck 15"/>
          <p:cNvSpPr/>
          <p:nvPr userDrawn="1"/>
        </p:nvSpPr>
        <p:spPr>
          <a:xfrm flipV="1">
            <a:off x="0" y="6423025"/>
            <a:ext cx="9144000" cy="434975"/>
          </a:xfrm>
          <a:prstGeom prst="rect">
            <a:avLst/>
          </a:prstGeom>
          <a:solidFill>
            <a:srgbClr val="3B515B">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solidFill>
                <a:prstClr val="white"/>
              </a:solidFill>
              <a:latin typeface="TheSans UHH Bold Caps"/>
            </a:endParaRPr>
          </a:p>
        </p:txBody>
      </p:sp>
      <p:sp>
        <p:nvSpPr>
          <p:cNvPr id="4" name="Datumsplatzhalter 3"/>
          <p:cNvSpPr>
            <a:spLocks noGrp="1"/>
          </p:cNvSpPr>
          <p:nvPr>
            <p:ph type="dt" sz="half" idx="2"/>
          </p:nvPr>
        </p:nvSpPr>
        <p:spPr>
          <a:xfrm>
            <a:off x="457200" y="6442075"/>
            <a:ext cx="906463" cy="365125"/>
          </a:xfrm>
          <a:prstGeom prst="rect">
            <a:avLst/>
          </a:prstGeom>
        </p:spPr>
        <p:txBody>
          <a:bodyPr vert="horz" lIns="0" tIns="45720" rIns="91440" bIns="45720" rtlCol="0" anchor="ctr"/>
          <a:lstStyle>
            <a:lvl1pPr algn="l" defTabSz="457200" fontAlgn="auto">
              <a:spcBef>
                <a:spcPts val="0"/>
              </a:spcBef>
              <a:spcAft>
                <a:spcPts val="0"/>
              </a:spcAft>
              <a:defRPr sz="1200" b="0" i="0">
                <a:solidFill>
                  <a:prstClr val="black"/>
                </a:solidFill>
                <a:latin typeface="TheSans UHH Regular"/>
                <a:ea typeface="+mn-ea"/>
                <a:cs typeface="TheSans UHH Regular"/>
              </a:defRPr>
            </a:lvl1pPr>
          </a:lstStyle>
          <a:p>
            <a:pPr>
              <a:defRPr/>
            </a:pPr>
            <a:endParaRPr lang="de-DE"/>
          </a:p>
        </p:txBody>
      </p:sp>
      <p:sp>
        <p:nvSpPr>
          <p:cNvPr id="5" name="Fußzeilenplatzhalter 4"/>
          <p:cNvSpPr>
            <a:spLocks noGrp="1"/>
          </p:cNvSpPr>
          <p:nvPr>
            <p:ph type="ftr" sz="quarter" idx="3"/>
          </p:nvPr>
        </p:nvSpPr>
        <p:spPr>
          <a:xfrm>
            <a:off x="1090613" y="6442075"/>
            <a:ext cx="4522787" cy="365125"/>
          </a:xfrm>
          <a:prstGeom prst="rect">
            <a:avLst/>
          </a:prstGeom>
        </p:spPr>
        <p:txBody>
          <a:bodyPr vert="horz" lIns="0" tIns="45720" rIns="91440" bIns="45720" rtlCol="0" anchor="ctr"/>
          <a:lstStyle>
            <a:lvl1pPr algn="l" defTabSz="457200" fontAlgn="auto">
              <a:spcBef>
                <a:spcPts val="0"/>
              </a:spcBef>
              <a:spcAft>
                <a:spcPts val="0"/>
              </a:spcAft>
              <a:defRPr sz="1200" b="0" i="0">
                <a:solidFill>
                  <a:srgbClr val="000000"/>
                </a:solidFill>
                <a:latin typeface="TheSans UHH Regular"/>
                <a:ea typeface="+mn-ea"/>
                <a:cs typeface="TheSans UHH Regular"/>
              </a:defRPr>
            </a:lvl1pPr>
          </a:lstStyle>
          <a:p>
            <a:pPr>
              <a:defRPr/>
            </a:pPr>
            <a:endParaRPr lang="de-DE"/>
          </a:p>
        </p:txBody>
      </p:sp>
      <p:sp>
        <p:nvSpPr>
          <p:cNvPr id="6" name="Foliennummernplatzhalter 5"/>
          <p:cNvSpPr>
            <a:spLocks noGrp="1"/>
          </p:cNvSpPr>
          <p:nvPr>
            <p:ph type="sldNum" sz="quarter" idx="4"/>
          </p:nvPr>
        </p:nvSpPr>
        <p:spPr>
          <a:xfrm>
            <a:off x="7296150" y="6442075"/>
            <a:ext cx="1390650" cy="365125"/>
          </a:xfrm>
          <a:prstGeom prst="rect">
            <a:avLst/>
          </a:prstGeom>
        </p:spPr>
        <p:txBody>
          <a:bodyPr vert="horz" lIns="91440" tIns="45720" rIns="91440" bIns="45720" rtlCol="0" anchor="ctr"/>
          <a:lstStyle>
            <a:lvl1pPr algn="r" defTabSz="457200" fontAlgn="auto">
              <a:spcBef>
                <a:spcPts val="0"/>
              </a:spcBef>
              <a:spcAft>
                <a:spcPts val="0"/>
              </a:spcAft>
              <a:defRPr sz="1200" b="0" i="0">
                <a:solidFill>
                  <a:srgbClr val="000000"/>
                </a:solidFill>
                <a:latin typeface="TheSans UHH Regular"/>
                <a:ea typeface="+mn-ea"/>
                <a:cs typeface="TheSans UHH Regular"/>
              </a:defRPr>
            </a:lvl1pPr>
          </a:lstStyle>
          <a:p>
            <a:pPr>
              <a:defRPr/>
            </a:pPr>
            <a:fld id="{82D2EC59-6EE0-408D-A1B1-3A48C0081D76}" type="slidenum">
              <a:rPr lang="de-DE"/>
              <a:pPr>
                <a:defRPr/>
              </a:pPr>
              <a:t>‹#›</a:t>
            </a:fld>
            <a:endParaRPr lang="de-DE"/>
          </a:p>
        </p:txBody>
      </p:sp>
      <p:pic>
        <p:nvPicPr>
          <p:cNvPr id="2054" name="Bild 7"/>
          <p:cNvPicPr>
            <a:picLocks noChangeAspect="1"/>
          </p:cNvPicPr>
          <p:nvPr userDrawn="1"/>
        </p:nvPicPr>
        <p:blipFill>
          <a:blip r:embed="rId13" cstate="email">
            <a:extLst>
              <a:ext uri="{28A0092B-C50C-407E-A947-70E740481C1C}">
                <a14:useLocalDpi xmlns:a14="http://schemas.microsoft.com/office/drawing/2010/main" val="0"/>
              </a:ext>
            </a:extLst>
          </a:blip>
          <a:srcRect/>
          <a:stretch>
            <a:fillRect/>
          </a:stretch>
        </p:blipFill>
        <p:spPr bwMode="auto">
          <a:xfrm>
            <a:off x="0" y="0"/>
            <a:ext cx="2733675"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Gerade Verbindung 10"/>
          <p:cNvCxnSpPr/>
          <p:nvPr userDrawn="1"/>
        </p:nvCxnSpPr>
        <p:spPr>
          <a:xfrm>
            <a:off x="0" y="1479550"/>
            <a:ext cx="9144000" cy="3175"/>
          </a:xfrm>
          <a:prstGeom prst="line">
            <a:avLst/>
          </a:prstGeom>
          <a:ln w="25400">
            <a:solidFill>
              <a:srgbClr val="009CD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0394347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6" r:id="rId10"/>
    <p:sldLayoutId id="2147483698" r:id="rId11"/>
  </p:sldLayoutIdLst>
  <p:hf sldNum="0" hdr="0" ftr="0" dt="0"/>
  <p:txStyles>
    <p:titleStyle>
      <a:lvl1pPr algn="ctr" defTabSz="457200" rtl="0" eaLnBrk="0" fontAlgn="base" hangingPunct="0">
        <a:spcBef>
          <a:spcPct val="0"/>
        </a:spcBef>
        <a:spcAft>
          <a:spcPct val="0"/>
        </a:spcAft>
        <a:defRPr sz="4400" kern="1200">
          <a:solidFill>
            <a:schemeClr val="tx1"/>
          </a:solidFill>
          <a:latin typeface="TheSans UHH Bold Caps"/>
          <a:ea typeface="TheSans UHH Bold Caps"/>
          <a:cs typeface="TheSans UHH Bold Caps"/>
        </a:defRPr>
      </a:lvl1pPr>
      <a:lvl2pPr algn="ctr" defTabSz="457200" rtl="0" eaLnBrk="0" fontAlgn="base" hangingPunct="0">
        <a:spcBef>
          <a:spcPct val="0"/>
        </a:spcBef>
        <a:spcAft>
          <a:spcPct val="0"/>
        </a:spcAft>
        <a:defRPr sz="4400">
          <a:solidFill>
            <a:schemeClr val="tx1"/>
          </a:solidFill>
          <a:latin typeface="TheSans UHH Bold Caps"/>
          <a:ea typeface="TheSans UHH Bold Caps"/>
          <a:cs typeface="TheSans UHH Bold Caps"/>
        </a:defRPr>
      </a:lvl2pPr>
      <a:lvl3pPr algn="ctr" defTabSz="457200" rtl="0" eaLnBrk="0" fontAlgn="base" hangingPunct="0">
        <a:spcBef>
          <a:spcPct val="0"/>
        </a:spcBef>
        <a:spcAft>
          <a:spcPct val="0"/>
        </a:spcAft>
        <a:defRPr sz="4400">
          <a:solidFill>
            <a:schemeClr val="tx1"/>
          </a:solidFill>
          <a:latin typeface="TheSans UHH Bold Caps"/>
          <a:ea typeface="TheSans UHH Bold Caps"/>
          <a:cs typeface="TheSans UHH Bold Caps"/>
        </a:defRPr>
      </a:lvl3pPr>
      <a:lvl4pPr algn="ctr" defTabSz="457200" rtl="0" eaLnBrk="0" fontAlgn="base" hangingPunct="0">
        <a:spcBef>
          <a:spcPct val="0"/>
        </a:spcBef>
        <a:spcAft>
          <a:spcPct val="0"/>
        </a:spcAft>
        <a:defRPr sz="4400">
          <a:solidFill>
            <a:schemeClr val="tx1"/>
          </a:solidFill>
          <a:latin typeface="TheSans UHH Bold Caps"/>
          <a:ea typeface="TheSans UHH Bold Caps"/>
          <a:cs typeface="TheSans UHH Bold Caps"/>
        </a:defRPr>
      </a:lvl4pPr>
      <a:lvl5pPr algn="ctr" defTabSz="457200" rtl="0" eaLnBrk="0" fontAlgn="base" hangingPunct="0">
        <a:spcBef>
          <a:spcPct val="0"/>
        </a:spcBef>
        <a:spcAft>
          <a:spcPct val="0"/>
        </a:spcAft>
        <a:defRPr sz="4400">
          <a:solidFill>
            <a:schemeClr val="tx1"/>
          </a:solidFill>
          <a:latin typeface="TheSans UHH Bold Caps"/>
          <a:ea typeface="TheSans UHH Bold Caps"/>
          <a:cs typeface="TheSans UHH Bold Caps"/>
        </a:defRPr>
      </a:lvl5pPr>
      <a:lvl6pPr marL="457200" algn="ctr" defTabSz="457200" rtl="0" fontAlgn="base">
        <a:spcBef>
          <a:spcPct val="0"/>
        </a:spcBef>
        <a:spcAft>
          <a:spcPct val="0"/>
        </a:spcAft>
        <a:defRPr sz="4400">
          <a:solidFill>
            <a:schemeClr val="tx1"/>
          </a:solidFill>
          <a:latin typeface="TheSans UHH Bold Caps"/>
          <a:ea typeface="TheSans UHH Bold Caps"/>
          <a:cs typeface="TheSans UHH Bold Caps"/>
        </a:defRPr>
      </a:lvl6pPr>
      <a:lvl7pPr marL="914400" algn="ctr" defTabSz="457200" rtl="0" fontAlgn="base">
        <a:spcBef>
          <a:spcPct val="0"/>
        </a:spcBef>
        <a:spcAft>
          <a:spcPct val="0"/>
        </a:spcAft>
        <a:defRPr sz="4400">
          <a:solidFill>
            <a:schemeClr val="tx1"/>
          </a:solidFill>
          <a:latin typeface="TheSans UHH Bold Caps"/>
          <a:ea typeface="TheSans UHH Bold Caps"/>
          <a:cs typeface="TheSans UHH Bold Caps"/>
        </a:defRPr>
      </a:lvl7pPr>
      <a:lvl8pPr marL="1371600" algn="ctr" defTabSz="457200" rtl="0" fontAlgn="base">
        <a:spcBef>
          <a:spcPct val="0"/>
        </a:spcBef>
        <a:spcAft>
          <a:spcPct val="0"/>
        </a:spcAft>
        <a:defRPr sz="4400">
          <a:solidFill>
            <a:schemeClr val="tx1"/>
          </a:solidFill>
          <a:latin typeface="TheSans UHH Bold Caps"/>
          <a:ea typeface="TheSans UHH Bold Caps"/>
          <a:cs typeface="TheSans UHH Bold Caps"/>
        </a:defRPr>
      </a:lvl8pPr>
      <a:lvl9pPr marL="1828800" algn="ctr" defTabSz="457200" rtl="0" fontAlgn="base">
        <a:spcBef>
          <a:spcPct val="0"/>
        </a:spcBef>
        <a:spcAft>
          <a:spcPct val="0"/>
        </a:spcAft>
        <a:defRPr sz="4400">
          <a:solidFill>
            <a:schemeClr val="tx1"/>
          </a:solidFill>
          <a:latin typeface="TheSans UHH Bold Caps"/>
          <a:ea typeface="TheSans UHH Bold Caps"/>
          <a:cs typeface="TheSans UHH Bold Caps"/>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hteck 15"/>
          <p:cNvSpPr/>
          <p:nvPr userDrawn="1"/>
        </p:nvSpPr>
        <p:spPr>
          <a:xfrm flipV="1">
            <a:off x="0" y="6423025"/>
            <a:ext cx="9144000" cy="434975"/>
          </a:xfrm>
          <a:prstGeom prst="rect">
            <a:avLst/>
          </a:prstGeom>
          <a:solidFill>
            <a:srgbClr val="3B515B">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solidFill>
                <a:prstClr val="white"/>
              </a:solidFill>
              <a:latin typeface="TheSans UHH Bold Caps"/>
            </a:endParaRPr>
          </a:p>
        </p:txBody>
      </p:sp>
      <p:sp>
        <p:nvSpPr>
          <p:cNvPr id="4" name="Datumsplatzhalter 3"/>
          <p:cNvSpPr>
            <a:spLocks noGrp="1"/>
          </p:cNvSpPr>
          <p:nvPr>
            <p:ph type="dt" sz="half" idx="2"/>
          </p:nvPr>
        </p:nvSpPr>
        <p:spPr>
          <a:xfrm>
            <a:off x="457200" y="6442075"/>
            <a:ext cx="906463" cy="365125"/>
          </a:xfrm>
          <a:prstGeom prst="rect">
            <a:avLst/>
          </a:prstGeom>
        </p:spPr>
        <p:txBody>
          <a:bodyPr vert="horz" lIns="0" tIns="45720" rIns="91440" bIns="45720" rtlCol="0" anchor="ctr"/>
          <a:lstStyle>
            <a:lvl1pPr algn="l" defTabSz="457200" fontAlgn="auto">
              <a:spcBef>
                <a:spcPts val="0"/>
              </a:spcBef>
              <a:spcAft>
                <a:spcPts val="0"/>
              </a:spcAft>
              <a:defRPr sz="1200" b="0" i="0">
                <a:solidFill>
                  <a:prstClr val="black"/>
                </a:solidFill>
                <a:latin typeface="TheSans UHH Regular"/>
                <a:ea typeface="+mn-ea"/>
                <a:cs typeface="TheSans UHH Regular"/>
              </a:defRPr>
            </a:lvl1pPr>
          </a:lstStyle>
          <a:p>
            <a:pPr>
              <a:defRPr/>
            </a:pPr>
            <a:endParaRPr lang="de-DE"/>
          </a:p>
        </p:txBody>
      </p:sp>
      <p:sp>
        <p:nvSpPr>
          <p:cNvPr id="5" name="Fußzeilenplatzhalter 4"/>
          <p:cNvSpPr>
            <a:spLocks noGrp="1"/>
          </p:cNvSpPr>
          <p:nvPr>
            <p:ph type="ftr" sz="quarter" idx="3"/>
          </p:nvPr>
        </p:nvSpPr>
        <p:spPr>
          <a:xfrm>
            <a:off x="1090613" y="6442075"/>
            <a:ext cx="4522787" cy="365125"/>
          </a:xfrm>
          <a:prstGeom prst="rect">
            <a:avLst/>
          </a:prstGeom>
        </p:spPr>
        <p:txBody>
          <a:bodyPr vert="horz" lIns="0" tIns="45720" rIns="91440" bIns="45720" rtlCol="0" anchor="ctr"/>
          <a:lstStyle>
            <a:lvl1pPr algn="l" defTabSz="457200" fontAlgn="auto">
              <a:spcBef>
                <a:spcPts val="0"/>
              </a:spcBef>
              <a:spcAft>
                <a:spcPts val="0"/>
              </a:spcAft>
              <a:defRPr sz="1200" b="0" i="0">
                <a:solidFill>
                  <a:srgbClr val="000000"/>
                </a:solidFill>
                <a:latin typeface="TheSans UHH Regular"/>
                <a:ea typeface="+mn-ea"/>
                <a:cs typeface="TheSans UHH Regular"/>
              </a:defRPr>
            </a:lvl1pPr>
          </a:lstStyle>
          <a:p>
            <a:pPr>
              <a:defRPr/>
            </a:pPr>
            <a:endParaRPr lang="de-DE"/>
          </a:p>
        </p:txBody>
      </p:sp>
      <p:sp>
        <p:nvSpPr>
          <p:cNvPr id="6" name="Foliennummernplatzhalter 5"/>
          <p:cNvSpPr>
            <a:spLocks noGrp="1"/>
          </p:cNvSpPr>
          <p:nvPr>
            <p:ph type="sldNum" sz="quarter" idx="4"/>
          </p:nvPr>
        </p:nvSpPr>
        <p:spPr>
          <a:xfrm>
            <a:off x="7296150" y="6442075"/>
            <a:ext cx="1390650" cy="365125"/>
          </a:xfrm>
          <a:prstGeom prst="rect">
            <a:avLst/>
          </a:prstGeom>
        </p:spPr>
        <p:txBody>
          <a:bodyPr vert="horz" lIns="91440" tIns="45720" rIns="91440" bIns="45720" rtlCol="0" anchor="ctr"/>
          <a:lstStyle>
            <a:lvl1pPr algn="r" defTabSz="457200" fontAlgn="auto">
              <a:spcBef>
                <a:spcPts val="0"/>
              </a:spcBef>
              <a:spcAft>
                <a:spcPts val="0"/>
              </a:spcAft>
              <a:defRPr sz="1200" b="0" i="0">
                <a:solidFill>
                  <a:srgbClr val="000000"/>
                </a:solidFill>
                <a:latin typeface="TheSans UHH Regular"/>
                <a:ea typeface="+mn-ea"/>
                <a:cs typeface="TheSans UHH Regular"/>
              </a:defRPr>
            </a:lvl1pPr>
          </a:lstStyle>
          <a:p>
            <a:pPr>
              <a:defRPr/>
            </a:pPr>
            <a:fld id="{82D2EC59-6EE0-408D-A1B1-3A48C0081D76}" type="slidenum">
              <a:rPr lang="de-DE"/>
              <a:pPr>
                <a:defRPr/>
              </a:pPr>
              <a:t>‹#›</a:t>
            </a:fld>
            <a:endParaRPr lang="de-DE"/>
          </a:p>
        </p:txBody>
      </p:sp>
      <p:pic>
        <p:nvPicPr>
          <p:cNvPr id="2054" name="Bild 7"/>
          <p:cNvPicPr>
            <a:picLocks noChangeAspect="1"/>
          </p:cNvPicPr>
          <p:nvPr userDrawn="1"/>
        </p:nvPicPr>
        <p:blipFill>
          <a:blip r:embed="rId14" cstate="email">
            <a:extLst>
              <a:ext uri="{28A0092B-C50C-407E-A947-70E740481C1C}">
                <a14:useLocalDpi xmlns:a14="http://schemas.microsoft.com/office/drawing/2010/main" val="0"/>
              </a:ext>
            </a:extLst>
          </a:blip>
          <a:srcRect/>
          <a:stretch>
            <a:fillRect/>
          </a:stretch>
        </p:blipFill>
        <p:spPr bwMode="auto">
          <a:xfrm>
            <a:off x="0" y="-25879"/>
            <a:ext cx="2733675"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Gerade Verbindung 10"/>
          <p:cNvCxnSpPr/>
          <p:nvPr userDrawn="1"/>
        </p:nvCxnSpPr>
        <p:spPr>
          <a:xfrm>
            <a:off x="0" y="1479550"/>
            <a:ext cx="9144000" cy="3175"/>
          </a:xfrm>
          <a:prstGeom prst="line">
            <a:avLst/>
          </a:prstGeom>
          <a:ln w="25400">
            <a:solidFill>
              <a:srgbClr val="009CD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73435149"/>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Lst>
  <p:hf sldNum="0" hdr="0" ftr="0" dt="0"/>
  <p:txStyles>
    <p:titleStyle>
      <a:lvl1pPr algn="ctr" defTabSz="457200" rtl="0" eaLnBrk="0" fontAlgn="base" hangingPunct="0">
        <a:spcBef>
          <a:spcPct val="0"/>
        </a:spcBef>
        <a:spcAft>
          <a:spcPct val="0"/>
        </a:spcAft>
        <a:defRPr sz="4400" kern="1200">
          <a:solidFill>
            <a:schemeClr val="tx1"/>
          </a:solidFill>
          <a:latin typeface="TheSans UHH Bold Caps"/>
          <a:ea typeface="TheSans UHH Bold Caps"/>
          <a:cs typeface="TheSans UHH Bold Caps"/>
        </a:defRPr>
      </a:lvl1pPr>
      <a:lvl2pPr algn="ctr" defTabSz="457200" rtl="0" eaLnBrk="0" fontAlgn="base" hangingPunct="0">
        <a:spcBef>
          <a:spcPct val="0"/>
        </a:spcBef>
        <a:spcAft>
          <a:spcPct val="0"/>
        </a:spcAft>
        <a:defRPr sz="4400">
          <a:solidFill>
            <a:schemeClr val="tx1"/>
          </a:solidFill>
          <a:latin typeface="TheSans UHH Bold Caps"/>
          <a:ea typeface="TheSans UHH Bold Caps"/>
          <a:cs typeface="TheSans UHH Bold Caps"/>
        </a:defRPr>
      </a:lvl2pPr>
      <a:lvl3pPr algn="ctr" defTabSz="457200" rtl="0" eaLnBrk="0" fontAlgn="base" hangingPunct="0">
        <a:spcBef>
          <a:spcPct val="0"/>
        </a:spcBef>
        <a:spcAft>
          <a:spcPct val="0"/>
        </a:spcAft>
        <a:defRPr sz="4400">
          <a:solidFill>
            <a:schemeClr val="tx1"/>
          </a:solidFill>
          <a:latin typeface="TheSans UHH Bold Caps"/>
          <a:ea typeface="TheSans UHH Bold Caps"/>
          <a:cs typeface="TheSans UHH Bold Caps"/>
        </a:defRPr>
      </a:lvl3pPr>
      <a:lvl4pPr algn="ctr" defTabSz="457200" rtl="0" eaLnBrk="0" fontAlgn="base" hangingPunct="0">
        <a:spcBef>
          <a:spcPct val="0"/>
        </a:spcBef>
        <a:spcAft>
          <a:spcPct val="0"/>
        </a:spcAft>
        <a:defRPr sz="4400">
          <a:solidFill>
            <a:schemeClr val="tx1"/>
          </a:solidFill>
          <a:latin typeface="TheSans UHH Bold Caps"/>
          <a:ea typeface="TheSans UHH Bold Caps"/>
          <a:cs typeface="TheSans UHH Bold Caps"/>
        </a:defRPr>
      </a:lvl4pPr>
      <a:lvl5pPr algn="ctr" defTabSz="457200" rtl="0" eaLnBrk="0" fontAlgn="base" hangingPunct="0">
        <a:spcBef>
          <a:spcPct val="0"/>
        </a:spcBef>
        <a:spcAft>
          <a:spcPct val="0"/>
        </a:spcAft>
        <a:defRPr sz="4400">
          <a:solidFill>
            <a:schemeClr val="tx1"/>
          </a:solidFill>
          <a:latin typeface="TheSans UHH Bold Caps"/>
          <a:ea typeface="TheSans UHH Bold Caps"/>
          <a:cs typeface="TheSans UHH Bold Caps"/>
        </a:defRPr>
      </a:lvl5pPr>
      <a:lvl6pPr marL="457200" algn="ctr" defTabSz="457200" rtl="0" fontAlgn="base">
        <a:spcBef>
          <a:spcPct val="0"/>
        </a:spcBef>
        <a:spcAft>
          <a:spcPct val="0"/>
        </a:spcAft>
        <a:defRPr sz="4400">
          <a:solidFill>
            <a:schemeClr val="tx1"/>
          </a:solidFill>
          <a:latin typeface="TheSans UHH Bold Caps"/>
          <a:ea typeface="TheSans UHH Bold Caps"/>
          <a:cs typeface="TheSans UHH Bold Caps"/>
        </a:defRPr>
      </a:lvl6pPr>
      <a:lvl7pPr marL="914400" algn="ctr" defTabSz="457200" rtl="0" fontAlgn="base">
        <a:spcBef>
          <a:spcPct val="0"/>
        </a:spcBef>
        <a:spcAft>
          <a:spcPct val="0"/>
        </a:spcAft>
        <a:defRPr sz="4400">
          <a:solidFill>
            <a:schemeClr val="tx1"/>
          </a:solidFill>
          <a:latin typeface="TheSans UHH Bold Caps"/>
          <a:ea typeface="TheSans UHH Bold Caps"/>
          <a:cs typeface="TheSans UHH Bold Caps"/>
        </a:defRPr>
      </a:lvl7pPr>
      <a:lvl8pPr marL="1371600" algn="ctr" defTabSz="457200" rtl="0" fontAlgn="base">
        <a:spcBef>
          <a:spcPct val="0"/>
        </a:spcBef>
        <a:spcAft>
          <a:spcPct val="0"/>
        </a:spcAft>
        <a:defRPr sz="4400">
          <a:solidFill>
            <a:schemeClr val="tx1"/>
          </a:solidFill>
          <a:latin typeface="TheSans UHH Bold Caps"/>
          <a:ea typeface="TheSans UHH Bold Caps"/>
          <a:cs typeface="TheSans UHH Bold Caps"/>
        </a:defRPr>
      </a:lvl8pPr>
      <a:lvl9pPr marL="1828800" algn="ctr" defTabSz="457200" rtl="0" fontAlgn="base">
        <a:spcBef>
          <a:spcPct val="0"/>
        </a:spcBef>
        <a:spcAft>
          <a:spcPct val="0"/>
        </a:spcAft>
        <a:defRPr sz="4400">
          <a:solidFill>
            <a:schemeClr val="tx1"/>
          </a:solidFill>
          <a:latin typeface="TheSans UHH Bold Caps"/>
          <a:ea typeface="TheSans UHH Bold Caps"/>
          <a:cs typeface="TheSans UHH Bold Caps"/>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hteck 15"/>
          <p:cNvSpPr/>
          <p:nvPr userDrawn="1"/>
        </p:nvSpPr>
        <p:spPr>
          <a:xfrm flipV="1">
            <a:off x="0" y="6423025"/>
            <a:ext cx="9144000" cy="434975"/>
          </a:xfrm>
          <a:prstGeom prst="rect">
            <a:avLst/>
          </a:prstGeom>
          <a:solidFill>
            <a:srgbClr val="3B515B">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solidFill>
                <a:prstClr val="white"/>
              </a:solidFill>
              <a:latin typeface="TheSans UHH Bold Caps"/>
            </a:endParaRPr>
          </a:p>
        </p:txBody>
      </p:sp>
      <p:sp>
        <p:nvSpPr>
          <p:cNvPr id="4" name="Datumsplatzhalter 3"/>
          <p:cNvSpPr>
            <a:spLocks noGrp="1"/>
          </p:cNvSpPr>
          <p:nvPr>
            <p:ph type="dt" sz="half" idx="2"/>
          </p:nvPr>
        </p:nvSpPr>
        <p:spPr>
          <a:xfrm>
            <a:off x="457200" y="6442075"/>
            <a:ext cx="906463" cy="365125"/>
          </a:xfrm>
          <a:prstGeom prst="rect">
            <a:avLst/>
          </a:prstGeom>
        </p:spPr>
        <p:txBody>
          <a:bodyPr vert="horz" lIns="0" tIns="45720" rIns="91440" bIns="45720" rtlCol="0" anchor="ctr"/>
          <a:lstStyle>
            <a:lvl1pPr algn="l" defTabSz="457200" fontAlgn="auto">
              <a:spcBef>
                <a:spcPts val="0"/>
              </a:spcBef>
              <a:spcAft>
                <a:spcPts val="0"/>
              </a:spcAft>
              <a:defRPr sz="1200" b="0" i="0">
                <a:solidFill>
                  <a:prstClr val="black"/>
                </a:solidFill>
                <a:latin typeface="TheSans UHH Regular"/>
                <a:ea typeface="+mn-ea"/>
                <a:cs typeface="TheSans UHH Regular"/>
              </a:defRPr>
            </a:lvl1pPr>
          </a:lstStyle>
          <a:p>
            <a:pPr>
              <a:defRPr/>
            </a:pPr>
            <a:endParaRPr lang="de-DE"/>
          </a:p>
        </p:txBody>
      </p:sp>
      <p:sp>
        <p:nvSpPr>
          <p:cNvPr id="5" name="Fußzeilenplatzhalter 4"/>
          <p:cNvSpPr>
            <a:spLocks noGrp="1"/>
          </p:cNvSpPr>
          <p:nvPr>
            <p:ph type="ftr" sz="quarter" idx="3"/>
          </p:nvPr>
        </p:nvSpPr>
        <p:spPr>
          <a:xfrm>
            <a:off x="1090613" y="6442075"/>
            <a:ext cx="4522787" cy="365125"/>
          </a:xfrm>
          <a:prstGeom prst="rect">
            <a:avLst/>
          </a:prstGeom>
        </p:spPr>
        <p:txBody>
          <a:bodyPr vert="horz" lIns="0" tIns="45720" rIns="91440" bIns="45720" rtlCol="0" anchor="ctr"/>
          <a:lstStyle>
            <a:lvl1pPr algn="l" defTabSz="457200" fontAlgn="auto">
              <a:spcBef>
                <a:spcPts val="0"/>
              </a:spcBef>
              <a:spcAft>
                <a:spcPts val="0"/>
              </a:spcAft>
              <a:defRPr sz="1200" b="0" i="0">
                <a:solidFill>
                  <a:srgbClr val="000000"/>
                </a:solidFill>
                <a:latin typeface="TheSans UHH Regular"/>
                <a:ea typeface="+mn-ea"/>
                <a:cs typeface="TheSans UHH Regular"/>
              </a:defRPr>
            </a:lvl1pPr>
          </a:lstStyle>
          <a:p>
            <a:pPr>
              <a:defRPr/>
            </a:pPr>
            <a:endParaRPr lang="de-DE"/>
          </a:p>
        </p:txBody>
      </p:sp>
      <p:sp>
        <p:nvSpPr>
          <p:cNvPr id="6" name="Foliennummernplatzhalter 5"/>
          <p:cNvSpPr>
            <a:spLocks noGrp="1"/>
          </p:cNvSpPr>
          <p:nvPr>
            <p:ph type="sldNum" sz="quarter" idx="4"/>
          </p:nvPr>
        </p:nvSpPr>
        <p:spPr>
          <a:xfrm>
            <a:off x="7296150" y="6442075"/>
            <a:ext cx="1390650" cy="365125"/>
          </a:xfrm>
          <a:prstGeom prst="rect">
            <a:avLst/>
          </a:prstGeom>
        </p:spPr>
        <p:txBody>
          <a:bodyPr vert="horz" lIns="91440" tIns="45720" rIns="91440" bIns="45720" rtlCol="0" anchor="ctr"/>
          <a:lstStyle>
            <a:lvl1pPr algn="r" defTabSz="457200" fontAlgn="auto">
              <a:spcBef>
                <a:spcPts val="0"/>
              </a:spcBef>
              <a:spcAft>
                <a:spcPts val="0"/>
              </a:spcAft>
              <a:defRPr sz="1200" b="0" i="0">
                <a:solidFill>
                  <a:srgbClr val="000000"/>
                </a:solidFill>
                <a:latin typeface="TheSans UHH Regular"/>
                <a:ea typeface="+mn-ea"/>
                <a:cs typeface="TheSans UHH Regular"/>
              </a:defRPr>
            </a:lvl1pPr>
          </a:lstStyle>
          <a:p>
            <a:pPr>
              <a:defRPr/>
            </a:pPr>
            <a:fld id="{82D2EC59-6EE0-408D-A1B1-3A48C0081D76}" type="slidenum">
              <a:rPr lang="de-DE"/>
              <a:pPr>
                <a:defRPr/>
              </a:pPr>
              <a:t>‹#›</a:t>
            </a:fld>
            <a:endParaRPr lang="de-DE"/>
          </a:p>
        </p:txBody>
      </p:sp>
      <p:pic>
        <p:nvPicPr>
          <p:cNvPr id="2054" name="Bild 7"/>
          <p:cNvPicPr>
            <a:picLocks noChangeAspect="1"/>
          </p:cNvPicPr>
          <p:nvPr userDrawn="1"/>
        </p:nvPicPr>
        <p:blipFill>
          <a:blip r:embed="rId19" cstate="email">
            <a:extLst>
              <a:ext uri="{28A0092B-C50C-407E-A947-70E740481C1C}">
                <a14:useLocalDpi xmlns:a14="http://schemas.microsoft.com/office/drawing/2010/main" val="0"/>
              </a:ext>
            </a:extLst>
          </a:blip>
          <a:srcRect/>
          <a:stretch>
            <a:fillRect/>
          </a:stretch>
        </p:blipFill>
        <p:spPr bwMode="auto">
          <a:xfrm>
            <a:off x="0" y="0"/>
            <a:ext cx="2733675"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Gerade Verbindung 10"/>
          <p:cNvCxnSpPr/>
          <p:nvPr userDrawn="1"/>
        </p:nvCxnSpPr>
        <p:spPr>
          <a:xfrm>
            <a:off x="0" y="1479550"/>
            <a:ext cx="9144000" cy="3175"/>
          </a:xfrm>
          <a:prstGeom prst="line">
            <a:avLst/>
          </a:prstGeom>
          <a:ln w="25400">
            <a:solidFill>
              <a:srgbClr val="009CD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012372"/>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hf sldNum="0" hdr="0" ftr="0" dt="0"/>
  <p:txStyles>
    <p:titleStyle>
      <a:lvl1pPr algn="ctr" defTabSz="457200" rtl="0" eaLnBrk="0" fontAlgn="base" hangingPunct="0">
        <a:spcBef>
          <a:spcPct val="0"/>
        </a:spcBef>
        <a:spcAft>
          <a:spcPct val="0"/>
        </a:spcAft>
        <a:defRPr sz="4400" kern="1200">
          <a:solidFill>
            <a:schemeClr val="tx1"/>
          </a:solidFill>
          <a:latin typeface="TheSans UHH Bold Caps"/>
          <a:ea typeface="TheSans UHH Bold Caps"/>
          <a:cs typeface="TheSans UHH Bold Caps"/>
        </a:defRPr>
      </a:lvl1pPr>
      <a:lvl2pPr algn="ctr" defTabSz="457200" rtl="0" eaLnBrk="0" fontAlgn="base" hangingPunct="0">
        <a:spcBef>
          <a:spcPct val="0"/>
        </a:spcBef>
        <a:spcAft>
          <a:spcPct val="0"/>
        </a:spcAft>
        <a:defRPr sz="4400">
          <a:solidFill>
            <a:schemeClr val="tx1"/>
          </a:solidFill>
          <a:latin typeface="TheSans UHH Bold Caps"/>
          <a:ea typeface="TheSans UHH Bold Caps"/>
          <a:cs typeface="TheSans UHH Bold Caps"/>
        </a:defRPr>
      </a:lvl2pPr>
      <a:lvl3pPr algn="ctr" defTabSz="457200" rtl="0" eaLnBrk="0" fontAlgn="base" hangingPunct="0">
        <a:spcBef>
          <a:spcPct val="0"/>
        </a:spcBef>
        <a:spcAft>
          <a:spcPct val="0"/>
        </a:spcAft>
        <a:defRPr sz="4400">
          <a:solidFill>
            <a:schemeClr val="tx1"/>
          </a:solidFill>
          <a:latin typeface="TheSans UHH Bold Caps"/>
          <a:ea typeface="TheSans UHH Bold Caps"/>
          <a:cs typeface="TheSans UHH Bold Caps"/>
        </a:defRPr>
      </a:lvl3pPr>
      <a:lvl4pPr algn="ctr" defTabSz="457200" rtl="0" eaLnBrk="0" fontAlgn="base" hangingPunct="0">
        <a:spcBef>
          <a:spcPct val="0"/>
        </a:spcBef>
        <a:spcAft>
          <a:spcPct val="0"/>
        </a:spcAft>
        <a:defRPr sz="4400">
          <a:solidFill>
            <a:schemeClr val="tx1"/>
          </a:solidFill>
          <a:latin typeface="TheSans UHH Bold Caps"/>
          <a:ea typeface="TheSans UHH Bold Caps"/>
          <a:cs typeface="TheSans UHH Bold Caps"/>
        </a:defRPr>
      </a:lvl4pPr>
      <a:lvl5pPr algn="ctr" defTabSz="457200" rtl="0" eaLnBrk="0" fontAlgn="base" hangingPunct="0">
        <a:spcBef>
          <a:spcPct val="0"/>
        </a:spcBef>
        <a:spcAft>
          <a:spcPct val="0"/>
        </a:spcAft>
        <a:defRPr sz="4400">
          <a:solidFill>
            <a:schemeClr val="tx1"/>
          </a:solidFill>
          <a:latin typeface="TheSans UHH Bold Caps"/>
          <a:ea typeface="TheSans UHH Bold Caps"/>
          <a:cs typeface="TheSans UHH Bold Caps"/>
        </a:defRPr>
      </a:lvl5pPr>
      <a:lvl6pPr marL="457200" algn="ctr" defTabSz="457200" rtl="0" fontAlgn="base">
        <a:spcBef>
          <a:spcPct val="0"/>
        </a:spcBef>
        <a:spcAft>
          <a:spcPct val="0"/>
        </a:spcAft>
        <a:defRPr sz="4400">
          <a:solidFill>
            <a:schemeClr val="tx1"/>
          </a:solidFill>
          <a:latin typeface="TheSans UHH Bold Caps"/>
          <a:ea typeface="TheSans UHH Bold Caps"/>
          <a:cs typeface="TheSans UHH Bold Caps"/>
        </a:defRPr>
      </a:lvl6pPr>
      <a:lvl7pPr marL="914400" algn="ctr" defTabSz="457200" rtl="0" fontAlgn="base">
        <a:spcBef>
          <a:spcPct val="0"/>
        </a:spcBef>
        <a:spcAft>
          <a:spcPct val="0"/>
        </a:spcAft>
        <a:defRPr sz="4400">
          <a:solidFill>
            <a:schemeClr val="tx1"/>
          </a:solidFill>
          <a:latin typeface="TheSans UHH Bold Caps"/>
          <a:ea typeface="TheSans UHH Bold Caps"/>
          <a:cs typeface="TheSans UHH Bold Caps"/>
        </a:defRPr>
      </a:lvl7pPr>
      <a:lvl8pPr marL="1371600" algn="ctr" defTabSz="457200" rtl="0" fontAlgn="base">
        <a:spcBef>
          <a:spcPct val="0"/>
        </a:spcBef>
        <a:spcAft>
          <a:spcPct val="0"/>
        </a:spcAft>
        <a:defRPr sz="4400">
          <a:solidFill>
            <a:schemeClr val="tx1"/>
          </a:solidFill>
          <a:latin typeface="TheSans UHH Bold Caps"/>
          <a:ea typeface="TheSans UHH Bold Caps"/>
          <a:cs typeface="TheSans UHH Bold Caps"/>
        </a:defRPr>
      </a:lvl8pPr>
      <a:lvl9pPr marL="1828800" algn="ctr" defTabSz="457200" rtl="0" fontAlgn="base">
        <a:spcBef>
          <a:spcPct val="0"/>
        </a:spcBef>
        <a:spcAft>
          <a:spcPct val="0"/>
        </a:spcAft>
        <a:defRPr sz="4400">
          <a:solidFill>
            <a:schemeClr val="tx1"/>
          </a:solidFill>
          <a:latin typeface="TheSans UHH Bold Caps"/>
          <a:ea typeface="TheSans UHH Bold Caps"/>
          <a:cs typeface="TheSans UHH Bold Caps"/>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katherine.linscott@studium.uni-hamburg.de" TargetMode="External"/><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CustomShape 2"/>
          <p:cNvSpPr/>
          <p:nvPr/>
        </p:nvSpPr>
        <p:spPr>
          <a:xfrm>
            <a:off x="756781" y="2834272"/>
            <a:ext cx="7630438" cy="219492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r>
              <a:rPr lang="de-DE" sz="2600" b="1" dirty="0">
                <a:solidFill>
                  <a:srgbClr val="000000"/>
                </a:solidFill>
                <a:latin typeface="+mj-lt"/>
                <a:cs typeface="Calibri"/>
              </a:rPr>
              <a:t>J. Baehr, J. Behrens, L. Borchert, M. Brüggemann,                  L. Kutzbach, K. Linscott, A. Oberg</a:t>
            </a:r>
          </a:p>
          <a:p>
            <a:pPr lvl="0" algn="ctr">
              <a:defRPr/>
            </a:pPr>
            <a:endParaRPr lang="de-DE" sz="2800" b="1" dirty="0">
              <a:solidFill>
                <a:srgbClr val="000000"/>
              </a:solidFill>
              <a:cs typeface="Calibri"/>
            </a:endParaRPr>
          </a:p>
          <a:p>
            <a:pPr algn="ctr"/>
            <a:r>
              <a:rPr lang="de-DE" sz="2400" b="1" dirty="0">
                <a:solidFill>
                  <a:srgbClr val="000000"/>
                </a:solidFill>
                <a:latin typeface="+mj-lt"/>
                <a:cs typeface="Calibri"/>
              </a:rPr>
              <a:t>10</a:t>
            </a:r>
            <a:r>
              <a:rPr lang="de-DE" sz="2400" b="1" baseline="30000" dirty="0">
                <a:solidFill>
                  <a:srgbClr val="000000"/>
                </a:solidFill>
                <a:latin typeface="+mj-lt"/>
                <a:cs typeface="Calibri"/>
              </a:rPr>
              <a:t>th</a:t>
            </a:r>
            <a:r>
              <a:rPr lang="de-DE" sz="2400" b="1" dirty="0">
                <a:solidFill>
                  <a:srgbClr val="000000"/>
                </a:solidFill>
                <a:latin typeface="+mj-lt"/>
                <a:cs typeface="Calibri"/>
              </a:rPr>
              <a:t>  course day – June 18</a:t>
            </a:r>
            <a:r>
              <a:rPr lang="de-DE" sz="2400" b="1" baseline="30000" dirty="0">
                <a:solidFill>
                  <a:srgbClr val="000000"/>
                </a:solidFill>
                <a:latin typeface="+mj-lt"/>
                <a:cs typeface="Calibri"/>
              </a:rPr>
              <a:t>th</a:t>
            </a:r>
            <a:r>
              <a:rPr lang="de-DE" sz="2400" b="1" dirty="0">
                <a:solidFill>
                  <a:srgbClr val="000000"/>
                </a:solidFill>
                <a:latin typeface="+mj-lt"/>
                <a:cs typeface="Calibri"/>
              </a:rPr>
              <a:t>, 2026</a:t>
            </a:r>
          </a:p>
          <a:p>
            <a:pPr algn="ctr">
              <a:spcBef>
                <a:spcPts val="600"/>
              </a:spcBef>
            </a:pPr>
            <a:r>
              <a:rPr lang="de-DE" sz="2400" b="1" dirty="0">
                <a:solidFill>
                  <a:srgbClr val="000000"/>
                </a:solidFill>
                <a:latin typeface="+mj-lt"/>
                <a:cs typeface="Calibri"/>
              </a:rPr>
              <a:t>Moderator: Lars Kutzbach</a:t>
            </a:r>
          </a:p>
          <a:p>
            <a:pPr algn="ctr"/>
            <a:endParaRPr lang="de-DE" sz="2800" b="1" dirty="0">
              <a:solidFill>
                <a:srgbClr val="000000"/>
              </a:solidFill>
              <a:latin typeface="Calibri"/>
              <a:cs typeface="Calibri"/>
            </a:endParaRPr>
          </a:p>
          <a:p>
            <a:pPr algn="ctr"/>
            <a:endParaRPr lang="en-US" sz="2800" dirty="0">
              <a:latin typeface="Calibri"/>
              <a:cs typeface="Calibri"/>
            </a:endParaRPr>
          </a:p>
        </p:txBody>
      </p:sp>
      <p:sp>
        <p:nvSpPr>
          <p:cNvPr id="2" name="TextBox 1"/>
          <p:cNvSpPr txBox="1"/>
          <p:nvPr/>
        </p:nvSpPr>
        <p:spPr>
          <a:xfrm>
            <a:off x="673270" y="5525931"/>
            <a:ext cx="8263431" cy="646331"/>
          </a:xfrm>
          <a:prstGeom prst="rect">
            <a:avLst/>
          </a:prstGeom>
          <a:noFill/>
        </p:spPr>
        <p:txBody>
          <a:bodyPr wrap="square" lIns="91440" tIns="45720" rIns="91440" bIns="45720" rtlCol="0" anchor="t">
            <a:spAutoFit/>
          </a:bodyPr>
          <a:lstStyle/>
          <a:p>
            <a:pPr algn="ctr"/>
            <a:r>
              <a:rPr lang="en-US" dirty="0">
                <a:latin typeface="Calibri"/>
                <a:cs typeface="Calibri"/>
              </a:rPr>
              <a:t>Course coordination: Michael Brüggemann, Lars </a:t>
            </a:r>
            <a:r>
              <a:rPr lang="en-US" dirty="0" err="1">
                <a:latin typeface="Calibri"/>
                <a:cs typeface="Calibri"/>
              </a:rPr>
              <a:t>Kutzbach</a:t>
            </a:r>
            <a:r>
              <a:rPr lang="en-US" dirty="0">
                <a:latin typeface="Calibri"/>
                <a:cs typeface="Calibri"/>
              </a:rPr>
              <a:t>, Kat Linscott</a:t>
            </a:r>
          </a:p>
          <a:p>
            <a:pPr algn="ctr"/>
            <a:r>
              <a:rPr lang="en-US" dirty="0">
                <a:latin typeface="Calibri"/>
                <a:cs typeface="Calibri"/>
              </a:rPr>
              <a:t>Contact: Kat Linscott </a:t>
            </a:r>
            <a:r>
              <a:rPr lang="en-US" dirty="0">
                <a:cs typeface="Calibri"/>
              </a:rPr>
              <a:t>(</a:t>
            </a:r>
            <a:r>
              <a:rPr lang="en-US" dirty="0">
                <a:cs typeface="Calibri"/>
                <a:hlinkClick r:id="rId3"/>
              </a:rPr>
              <a:t>katherine.linscott@studium.uni-hamburg.de</a:t>
            </a:r>
            <a:r>
              <a:rPr lang="en-US" dirty="0">
                <a:cs typeface="Calibri"/>
              </a:rPr>
              <a:t>)</a:t>
            </a:r>
            <a:endParaRPr lang="en-US" dirty="0">
              <a:ea typeface="Calibri"/>
              <a:cs typeface="Calibri"/>
            </a:endParaRPr>
          </a:p>
        </p:txBody>
      </p:sp>
      <p:sp>
        <p:nvSpPr>
          <p:cNvPr id="3" name="Textfeld 2">
            <a:extLst>
              <a:ext uri="{FF2B5EF4-FFF2-40B4-BE49-F238E27FC236}">
                <a16:creationId xmlns:a16="http://schemas.microsoft.com/office/drawing/2014/main" id="{FAA651CC-1790-4C8F-A1CD-73403EF711F8}"/>
              </a:ext>
            </a:extLst>
          </p:cNvPr>
          <p:cNvSpPr txBox="1"/>
          <p:nvPr/>
        </p:nvSpPr>
        <p:spPr>
          <a:xfrm>
            <a:off x="546739" y="1575775"/>
            <a:ext cx="8050522" cy="1200329"/>
          </a:xfrm>
          <a:prstGeom prst="rect">
            <a:avLst/>
          </a:prstGeom>
          <a:noFill/>
        </p:spPr>
        <p:txBody>
          <a:bodyPr wrap="square" lIns="91440" tIns="45720" rIns="91440" bIns="45720" rtlCol="0" anchor="t">
            <a:spAutoFit/>
          </a:bodyPr>
          <a:lstStyle/>
          <a:p>
            <a:pPr algn="ctr"/>
            <a:r>
              <a:rPr lang="de-DE" sz="3600" b="1" err="1">
                <a:solidFill>
                  <a:srgbClr val="FF0000"/>
                </a:solidFill>
              </a:rPr>
              <a:t>Researching</a:t>
            </a:r>
            <a:r>
              <a:rPr lang="de-DE" sz="3600" b="1">
                <a:solidFill>
                  <a:srgbClr val="FF0000"/>
                </a:solidFill>
              </a:rPr>
              <a:t> and Shaping</a:t>
            </a:r>
            <a:endParaRPr lang="de-DE">
              <a:solidFill>
                <a:srgbClr val="000000"/>
              </a:solidFill>
            </a:endParaRPr>
          </a:p>
          <a:p>
            <a:pPr algn="ctr"/>
            <a:r>
              <a:rPr lang="de-DE" sz="3600" b="1">
                <a:solidFill>
                  <a:srgbClr val="FF0000"/>
                </a:solidFill>
              </a:rPr>
              <a:t> Climate Futures</a:t>
            </a:r>
            <a:endParaRPr lang="de-DE">
              <a:ea typeface="Calibri"/>
              <a:cs typeface="Calibri"/>
            </a:endParaRPr>
          </a:p>
        </p:txBody>
      </p:sp>
      <p:sp>
        <p:nvSpPr>
          <p:cNvPr id="5" name="Foliennummernplatzhalter 5">
            <a:extLst>
              <a:ext uri="{FF2B5EF4-FFF2-40B4-BE49-F238E27FC236}">
                <a16:creationId xmlns:a16="http://schemas.microsoft.com/office/drawing/2014/main" id="{826B52C7-BDC2-443A-9631-8E68BE2C273D}"/>
              </a:ext>
            </a:extLst>
          </p:cNvPr>
          <p:cNvSpPr txBox="1">
            <a:spLocks/>
          </p:cNvSpPr>
          <p:nvPr/>
        </p:nvSpPr>
        <p:spPr>
          <a:xfrm>
            <a:off x="7296150" y="6442075"/>
            <a:ext cx="1390650" cy="365125"/>
          </a:xfrm>
          <a:prstGeom prst="rect">
            <a:avLst/>
          </a:prstGeom>
        </p:spPr>
        <p:txBody>
          <a:bodyPr vert="horz" lIns="91440" tIns="45720" rIns="91440" bIns="45720" rtlCol="0" anchor="ctr"/>
          <a:lstStyle>
            <a:defPPr>
              <a:defRPr lang="de-DE"/>
            </a:defPPr>
            <a:lvl1pPr marL="0" algn="r" defTabSz="457200" rtl="0" eaLnBrk="1" fontAlgn="auto" latinLnBrk="0" hangingPunct="1">
              <a:spcBef>
                <a:spcPts val="0"/>
              </a:spcBef>
              <a:spcAft>
                <a:spcPts val="0"/>
              </a:spcAft>
              <a:defRPr sz="1200" b="0" i="0" kern="1200">
                <a:solidFill>
                  <a:srgbClr val="000000"/>
                </a:solidFill>
                <a:latin typeface="TheSans UHH Regular"/>
                <a:ea typeface="+mn-ea"/>
                <a:cs typeface="TheSans UHH Regular"/>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82D2EC59-6EE0-408D-A1B1-3A48C0081D76}" type="slidenum">
              <a:rPr lang="de-DE" smtClean="0"/>
              <a:pPr>
                <a:defRPr/>
              </a:pPr>
              <a:t>1</a:t>
            </a:fld>
            <a:endParaRPr lang="de-DE"/>
          </a:p>
        </p:txBody>
      </p:sp>
    </p:spTree>
    <p:extLst>
      <p:ext uri="{BB962C8B-B14F-4D97-AF65-F5344CB8AC3E}">
        <p14:creationId xmlns:p14="http://schemas.microsoft.com/office/powerpoint/2010/main" val="377292417"/>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0A4960-3178-BDC2-1CC3-CCA6203F43F8}"/>
            </a:ext>
          </a:extLst>
        </p:cNvPr>
        <p:cNvGrpSpPr/>
        <p:nvPr/>
      </p:nvGrpSpPr>
      <p:grpSpPr>
        <a:xfrm>
          <a:off x="0" y="0"/>
          <a:ext cx="0" cy="0"/>
          <a:chOff x="0" y="0"/>
          <a:chExt cx="0" cy="0"/>
        </a:xfrm>
      </p:grpSpPr>
      <p:sp>
        <p:nvSpPr>
          <p:cNvPr id="40" name="CustomShape 1">
            <a:extLst>
              <a:ext uri="{FF2B5EF4-FFF2-40B4-BE49-F238E27FC236}">
                <a16:creationId xmlns:a16="http://schemas.microsoft.com/office/drawing/2014/main" id="{FA62A94C-0423-550E-866F-8CF9E04B8863}"/>
              </a:ext>
            </a:extLst>
          </p:cNvPr>
          <p:cNvSpPr/>
          <p:nvPr/>
        </p:nvSpPr>
        <p:spPr>
          <a:xfrm>
            <a:off x="396000" y="1659690"/>
            <a:ext cx="7982190" cy="4269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1" normalizeH="0" baseline="0" noProof="0">
              <a:ln>
                <a:noFill/>
              </a:ln>
              <a:solidFill>
                <a:srgbClr val="000000"/>
              </a:solidFill>
              <a:effectLst/>
              <a:uLnTx/>
              <a:uFill>
                <a:solidFill>
                  <a:srgbClr val="FFFFFF"/>
                </a:solidFill>
              </a:uFill>
              <a:latin typeface="Calibri" panose="020F050202020403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1" normalizeH="0" baseline="0" noProof="0">
              <a:ln>
                <a:noFill/>
              </a:ln>
              <a:solidFill>
                <a:srgbClr val="000000"/>
              </a:solidFill>
              <a:effectLst/>
              <a:uLnTx/>
              <a:uFill>
                <a:solidFill>
                  <a:srgbClr val="FFFFFF"/>
                </a:solidFill>
              </a:uFill>
              <a:latin typeface="Calibri" panose="020F050202020403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1" normalizeH="0" baseline="0" noProof="0">
                <a:ln>
                  <a:noFill/>
                </a:ln>
                <a:solidFill>
                  <a:srgbClr val="000000"/>
                </a:solidFill>
                <a:effectLst/>
                <a:uLnTx/>
                <a:uFill>
                  <a:solidFill>
                    <a:srgbClr val="FFFFFF"/>
                  </a:solidFill>
                </a:uFill>
                <a:latin typeface="Calibri" panose="020F0502020204030204" pitchFamily="34" charset="0"/>
                <a:ea typeface="DejaVu Sans"/>
                <a:cs typeface="+mn-cs"/>
              </a:rPr>
              <a:t> </a:t>
            </a:r>
            <a:endParaRPr kumimoji="0" lang="en-US" sz="2000" b="0" i="0" u="none" strike="noStrike" kern="1200" cap="none" spc="-1" normalizeH="0" baseline="0" noProof="0">
              <a:ln>
                <a:noFill/>
              </a:ln>
              <a:solidFill>
                <a:srgbClr val="000000"/>
              </a:solidFill>
              <a:effectLst/>
              <a:uLnTx/>
              <a:uFill>
                <a:solidFill>
                  <a:srgbClr val="FFFFFF"/>
                </a:solidFill>
              </a:uFill>
              <a:latin typeface="Calibri" panose="020F050202020403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1" normalizeH="0" baseline="0" noProof="0">
              <a:ln>
                <a:noFill/>
              </a:ln>
              <a:solidFill>
                <a:srgbClr val="000000"/>
              </a:solidFill>
              <a:effectLst/>
              <a:uLnTx/>
              <a:uFill>
                <a:solidFill>
                  <a:srgbClr val="FFFFFF"/>
                </a:solidFill>
              </a:uFill>
              <a:latin typeface="Calibri" panose="020F0502020204030204" pitchFamily="34" charset="0"/>
              <a:ea typeface="+mn-ea"/>
              <a:cs typeface="+mn-cs"/>
            </a:endParaRPr>
          </a:p>
        </p:txBody>
      </p:sp>
      <p:sp>
        <p:nvSpPr>
          <p:cNvPr id="3" name="TextBox 2">
            <a:extLst>
              <a:ext uri="{FF2B5EF4-FFF2-40B4-BE49-F238E27FC236}">
                <a16:creationId xmlns:a16="http://schemas.microsoft.com/office/drawing/2014/main" id="{442B8028-8977-99B3-814B-312B02F31DE3}"/>
              </a:ext>
            </a:extLst>
          </p:cNvPr>
          <p:cNvSpPr txBox="1"/>
          <p:nvPr/>
        </p:nvSpPr>
        <p:spPr>
          <a:xfrm>
            <a:off x="396000" y="1589950"/>
            <a:ext cx="8290800" cy="4154984"/>
          </a:xfrm>
          <a:prstGeom prst="rect">
            <a:avLst/>
          </a:prstGeom>
          <a:noFill/>
        </p:spPr>
        <p:txBody>
          <a:bodyPr wrap="square" lIns="91440" tIns="45720" rIns="91440" bIns="45720" rtlCol="0" anchor="t">
            <a:spAutoFit/>
          </a:bodyPr>
          <a:lstStyle/>
          <a:p>
            <a:r>
              <a:rPr lang="en-US" sz="2200" dirty="0"/>
              <a:t>…. In response to this, a prominent European climate researcher proposes that for THE global climate conference (fictional) held every year in Vienna, researchers should be held to account for their work-related transportation emissions. </a:t>
            </a:r>
          </a:p>
          <a:p>
            <a:endParaRPr lang="en-US" sz="2200" dirty="0"/>
          </a:p>
          <a:p>
            <a:r>
              <a:rPr lang="en-US" sz="2200" dirty="0"/>
              <a:t>They propose adopting the idea of personal CO</a:t>
            </a:r>
            <a:r>
              <a:rPr lang="en-US" sz="2200" baseline="-25000" dirty="0"/>
              <a:t>2</a:t>
            </a:r>
            <a:r>
              <a:rPr lang="en-US" sz="2200" dirty="0"/>
              <a:t> budgets: researchers will be required to track their individual work-related transportation emissions, with maximum annual budgets, which, once exceeded, result in a ban on in-person attendance for that year (participants can, of course, still participate over Zoom). </a:t>
            </a:r>
          </a:p>
          <a:p>
            <a:endParaRPr lang="en-US" sz="2200" dirty="0"/>
          </a:p>
          <a:p>
            <a:r>
              <a:rPr lang="en-US" sz="2200" dirty="0"/>
              <a:t>They also suggest potentially applying an emissions trading scheme.</a:t>
            </a:r>
          </a:p>
        </p:txBody>
      </p:sp>
      <p:sp>
        <p:nvSpPr>
          <p:cNvPr id="7" name="TextShape 1">
            <a:extLst>
              <a:ext uri="{FF2B5EF4-FFF2-40B4-BE49-F238E27FC236}">
                <a16:creationId xmlns:a16="http://schemas.microsoft.com/office/drawing/2014/main" id="{6D3842F3-61F5-3A62-DB83-E74075137939}"/>
              </a:ext>
            </a:extLst>
          </p:cNvPr>
          <p:cNvSpPr txBox="1"/>
          <p:nvPr/>
        </p:nvSpPr>
        <p:spPr>
          <a:xfrm>
            <a:off x="189245" y="807277"/>
            <a:ext cx="8351640" cy="647640"/>
          </a:xfrm>
          <a:prstGeom prst="rect">
            <a:avLst/>
          </a:prstGeom>
          <a:noFill/>
          <a:ln>
            <a:noFill/>
          </a:ln>
        </p:spPr>
        <p:txBody>
          <a:bodyPr lIns="91440" tIns="45720" rIns="91440" bIns="45720" anchor="ctr"/>
          <a:lstStyle/>
          <a:p>
            <a:pPr marL="171450" lvl="1" algn="r">
              <a:defRPr/>
            </a:pPr>
            <a:r>
              <a:rPr lang="en-US" sz="2400" b="1">
                <a:solidFill>
                  <a:srgbClr val="000000"/>
                </a:solidFill>
              </a:rPr>
              <a:t>Role-Play #2</a:t>
            </a:r>
            <a:endParaRPr lang="en-US" sz="2400">
              <a:solidFill>
                <a:srgbClr val="000000"/>
              </a:solidFill>
            </a:endParaRPr>
          </a:p>
        </p:txBody>
      </p:sp>
      <p:sp>
        <p:nvSpPr>
          <p:cNvPr id="5" name="Foliennummernplatzhalter 5">
            <a:extLst>
              <a:ext uri="{FF2B5EF4-FFF2-40B4-BE49-F238E27FC236}">
                <a16:creationId xmlns:a16="http://schemas.microsoft.com/office/drawing/2014/main" id="{B7C0B0E6-D65F-E14E-9985-52E3EB7A1D65}"/>
              </a:ext>
            </a:extLst>
          </p:cNvPr>
          <p:cNvSpPr txBox="1">
            <a:spLocks/>
          </p:cNvSpPr>
          <p:nvPr/>
        </p:nvSpPr>
        <p:spPr>
          <a:xfrm>
            <a:off x="7296150" y="6442075"/>
            <a:ext cx="1390650" cy="365125"/>
          </a:xfrm>
          <a:prstGeom prst="rect">
            <a:avLst/>
          </a:prstGeom>
        </p:spPr>
        <p:txBody>
          <a:bodyPr vert="horz" lIns="91440" tIns="45720" rIns="91440" bIns="45720" rtlCol="0" anchor="ctr"/>
          <a:lstStyle>
            <a:defPPr>
              <a:defRPr lang="de-DE"/>
            </a:defPPr>
            <a:lvl1pPr marL="0" algn="r" defTabSz="457200" rtl="0" eaLnBrk="1" fontAlgn="auto" latinLnBrk="0" hangingPunct="1">
              <a:spcBef>
                <a:spcPts val="0"/>
              </a:spcBef>
              <a:spcAft>
                <a:spcPts val="0"/>
              </a:spcAft>
              <a:defRPr sz="1200" b="0" i="0" kern="1200">
                <a:solidFill>
                  <a:srgbClr val="000000"/>
                </a:solidFill>
                <a:latin typeface="TheSans UHH Regular"/>
                <a:ea typeface="+mn-ea"/>
                <a:cs typeface="TheSans UHH Regular"/>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82D2EC59-6EE0-408D-A1B1-3A48C0081D76}" type="slidenum">
              <a:rPr lang="de-DE" smtClean="0"/>
              <a:pPr>
                <a:defRPr/>
              </a:pPr>
              <a:t>10</a:t>
            </a:fld>
            <a:endParaRPr lang="de-DE"/>
          </a:p>
        </p:txBody>
      </p:sp>
      <p:sp>
        <p:nvSpPr>
          <p:cNvPr id="2" name="Rectangle 1">
            <a:extLst>
              <a:ext uri="{FF2B5EF4-FFF2-40B4-BE49-F238E27FC236}">
                <a16:creationId xmlns:a16="http://schemas.microsoft.com/office/drawing/2014/main" id="{2E814290-EAB5-55F8-2258-F27FE31C35C0}"/>
              </a:ext>
            </a:extLst>
          </p:cNvPr>
          <p:cNvSpPr/>
          <p:nvPr/>
        </p:nvSpPr>
        <p:spPr>
          <a:xfrm>
            <a:off x="0" y="6262487"/>
            <a:ext cx="9144000" cy="64764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959573791"/>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C0054F-523B-E4CA-F84A-6CBBA4782BEA}"/>
            </a:ext>
          </a:extLst>
        </p:cNvPr>
        <p:cNvGrpSpPr/>
        <p:nvPr/>
      </p:nvGrpSpPr>
      <p:grpSpPr>
        <a:xfrm>
          <a:off x="0" y="0"/>
          <a:ext cx="0" cy="0"/>
          <a:chOff x="0" y="0"/>
          <a:chExt cx="0" cy="0"/>
        </a:xfrm>
      </p:grpSpPr>
      <p:sp>
        <p:nvSpPr>
          <p:cNvPr id="40" name="CustomShape 1">
            <a:extLst>
              <a:ext uri="{FF2B5EF4-FFF2-40B4-BE49-F238E27FC236}">
                <a16:creationId xmlns:a16="http://schemas.microsoft.com/office/drawing/2014/main" id="{B2F4C7AD-A1F7-1A0E-35F3-9CEFA561A5C3}"/>
              </a:ext>
            </a:extLst>
          </p:cNvPr>
          <p:cNvSpPr/>
          <p:nvPr/>
        </p:nvSpPr>
        <p:spPr>
          <a:xfrm>
            <a:off x="396000" y="1659690"/>
            <a:ext cx="7982190" cy="4269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1" normalizeH="0" baseline="0" noProof="0">
              <a:ln>
                <a:noFill/>
              </a:ln>
              <a:solidFill>
                <a:srgbClr val="000000"/>
              </a:solidFill>
              <a:effectLst/>
              <a:uLnTx/>
              <a:uFill>
                <a:solidFill>
                  <a:srgbClr val="FFFFFF"/>
                </a:solidFill>
              </a:uFill>
              <a:latin typeface="Calibri" panose="020F050202020403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1" normalizeH="0" baseline="0" noProof="0">
              <a:ln>
                <a:noFill/>
              </a:ln>
              <a:solidFill>
                <a:srgbClr val="000000"/>
              </a:solidFill>
              <a:effectLst/>
              <a:uLnTx/>
              <a:uFill>
                <a:solidFill>
                  <a:srgbClr val="FFFFFF"/>
                </a:solidFill>
              </a:uFill>
              <a:latin typeface="Calibri" panose="020F050202020403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1" normalizeH="0" baseline="0" noProof="0">
                <a:ln>
                  <a:noFill/>
                </a:ln>
                <a:solidFill>
                  <a:srgbClr val="000000"/>
                </a:solidFill>
                <a:effectLst/>
                <a:uLnTx/>
                <a:uFill>
                  <a:solidFill>
                    <a:srgbClr val="FFFFFF"/>
                  </a:solidFill>
                </a:uFill>
                <a:latin typeface="Calibri" panose="020F0502020204030204" pitchFamily="34" charset="0"/>
                <a:ea typeface="DejaVu Sans"/>
                <a:cs typeface="+mn-cs"/>
              </a:rPr>
              <a:t> </a:t>
            </a:r>
            <a:endParaRPr kumimoji="0" lang="en-US" sz="2000" b="0" i="0" u="none" strike="noStrike" kern="1200" cap="none" spc="-1" normalizeH="0" baseline="0" noProof="0">
              <a:ln>
                <a:noFill/>
              </a:ln>
              <a:solidFill>
                <a:srgbClr val="000000"/>
              </a:solidFill>
              <a:effectLst/>
              <a:uLnTx/>
              <a:uFill>
                <a:solidFill>
                  <a:srgbClr val="FFFFFF"/>
                </a:solidFill>
              </a:uFill>
              <a:latin typeface="Calibri" panose="020F050202020403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1" normalizeH="0" baseline="0" noProof="0">
              <a:ln>
                <a:noFill/>
              </a:ln>
              <a:solidFill>
                <a:srgbClr val="000000"/>
              </a:solidFill>
              <a:effectLst/>
              <a:uLnTx/>
              <a:uFill>
                <a:solidFill>
                  <a:srgbClr val="FFFFFF"/>
                </a:solidFill>
              </a:uFill>
              <a:latin typeface="Calibri" panose="020F0502020204030204" pitchFamily="34" charset="0"/>
              <a:ea typeface="+mn-ea"/>
              <a:cs typeface="+mn-cs"/>
            </a:endParaRPr>
          </a:p>
        </p:txBody>
      </p:sp>
      <p:sp>
        <p:nvSpPr>
          <p:cNvPr id="3" name="TextBox 2">
            <a:extLst>
              <a:ext uri="{FF2B5EF4-FFF2-40B4-BE49-F238E27FC236}">
                <a16:creationId xmlns:a16="http://schemas.microsoft.com/office/drawing/2014/main" id="{C8C5C578-6E5A-FF31-AC8B-934E08D5324C}"/>
              </a:ext>
            </a:extLst>
          </p:cNvPr>
          <p:cNvSpPr txBox="1"/>
          <p:nvPr/>
        </p:nvSpPr>
        <p:spPr>
          <a:xfrm>
            <a:off x="457200" y="2111545"/>
            <a:ext cx="8290800" cy="1569660"/>
          </a:xfrm>
          <a:prstGeom prst="rect">
            <a:avLst/>
          </a:prstGeom>
          <a:noFill/>
        </p:spPr>
        <p:txBody>
          <a:bodyPr wrap="square" lIns="91440" tIns="45720" rIns="91440" bIns="45720" rtlCol="0" anchor="t">
            <a:spAutoFit/>
          </a:bodyPr>
          <a:lstStyle/>
          <a:p>
            <a:r>
              <a:rPr lang="en-US" sz="2400" dirty="0"/>
              <a:t>… This year’s conference coincidentally has a special panel on global transportation emissions &amp; will mark the beginning of a special working group on the topic, that will develop guidelines for reaching net-zero in the transportation sector globally. </a:t>
            </a:r>
          </a:p>
        </p:txBody>
      </p:sp>
      <p:sp>
        <p:nvSpPr>
          <p:cNvPr id="7" name="TextShape 1">
            <a:extLst>
              <a:ext uri="{FF2B5EF4-FFF2-40B4-BE49-F238E27FC236}">
                <a16:creationId xmlns:a16="http://schemas.microsoft.com/office/drawing/2014/main" id="{310DF6E7-9D90-0907-7B06-EA5C936A31C8}"/>
              </a:ext>
            </a:extLst>
          </p:cNvPr>
          <p:cNvSpPr txBox="1"/>
          <p:nvPr/>
        </p:nvSpPr>
        <p:spPr>
          <a:xfrm>
            <a:off x="189245" y="807277"/>
            <a:ext cx="8351640" cy="647640"/>
          </a:xfrm>
          <a:prstGeom prst="rect">
            <a:avLst/>
          </a:prstGeom>
          <a:noFill/>
          <a:ln>
            <a:noFill/>
          </a:ln>
        </p:spPr>
        <p:txBody>
          <a:bodyPr lIns="91440" tIns="45720" rIns="91440" bIns="45720" anchor="ctr"/>
          <a:lstStyle/>
          <a:p>
            <a:pPr marL="171450" lvl="1" algn="r">
              <a:defRPr/>
            </a:pPr>
            <a:r>
              <a:rPr lang="en-US" sz="2400" b="1">
                <a:solidFill>
                  <a:srgbClr val="000000"/>
                </a:solidFill>
              </a:rPr>
              <a:t>Role-Play #2</a:t>
            </a:r>
            <a:endParaRPr lang="en-US" sz="2400">
              <a:solidFill>
                <a:srgbClr val="000000"/>
              </a:solidFill>
            </a:endParaRPr>
          </a:p>
        </p:txBody>
      </p:sp>
      <p:sp>
        <p:nvSpPr>
          <p:cNvPr id="5" name="Foliennummernplatzhalter 5">
            <a:extLst>
              <a:ext uri="{FF2B5EF4-FFF2-40B4-BE49-F238E27FC236}">
                <a16:creationId xmlns:a16="http://schemas.microsoft.com/office/drawing/2014/main" id="{E37909F9-BE1F-FC6F-10B7-DB16F9EF0341}"/>
              </a:ext>
            </a:extLst>
          </p:cNvPr>
          <p:cNvSpPr txBox="1">
            <a:spLocks/>
          </p:cNvSpPr>
          <p:nvPr/>
        </p:nvSpPr>
        <p:spPr>
          <a:xfrm>
            <a:off x="7296150" y="6442075"/>
            <a:ext cx="1390650" cy="365125"/>
          </a:xfrm>
          <a:prstGeom prst="rect">
            <a:avLst/>
          </a:prstGeom>
        </p:spPr>
        <p:txBody>
          <a:bodyPr vert="horz" lIns="91440" tIns="45720" rIns="91440" bIns="45720" rtlCol="0" anchor="ctr"/>
          <a:lstStyle>
            <a:defPPr>
              <a:defRPr lang="de-DE"/>
            </a:defPPr>
            <a:lvl1pPr marL="0" algn="r" defTabSz="457200" rtl="0" eaLnBrk="1" fontAlgn="auto" latinLnBrk="0" hangingPunct="1">
              <a:spcBef>
                <a:spcPts val="0"/>
              </a:spcBef>
              <a:spcAft>
                <a:spcPts val="0"/>
              </a:spcAft>
              <a:defRPr sz="1200" b="0" i="0" kern="1200">
                <a:solidFill>
                  <a:srgbClr val="000000"/>
                </a:solidFill>
                <a:latin typeface="TheSans UHH Regular"/>
                <a:ea typeface="+mn-ea"/>
                <a:cs typeface="TheSans UHH Regular"/>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82D2EC59-6EE0-408D-A1B1-3A48C0081D76}" type="slidenum">
              <a:rPr lang="de-DE" smtClean="0"/>
              <a:pPr>
                <a:defRPr/>
              </a:pPr>
              <a:t>11</a:t>
            </a:fld>
            <a:endParaRPr lang="de-DE"/>
          </a:p>
        </p:txBody>
      </p:sp>
      <p:sp>
        <p:nvSpPr>
          <p:cNvPr id="2" name="Rectangle 1">
            <a:extLst>
              <a:ext uri="{FF2B5EF4-FFF2-40B4-BE49-F238E27FC236}">
                <a16:creationId xmlns:a16="http://schemas.microsoft.com/office/drawing/2014/main" id="{E027204C-A2B8-BFE2-988C-8F89CECDA8D1}"/>
              </a:ext>
            </a:extLst>
          </p:cNvPr>
          <p:cNvSpPr/>
          <p:nvPr/>
        </p:nvSpPr>
        <p:spPr>
          <a:xfrm>
            <a:off x="0" y="6262487"/>
            <a:ext cx="9144000" cy="64764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419396003"/>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84AC6E-72EE-B25B-EE49-A31EDB6EA555}"/>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CC2E77F9-5E08-ACD0-80D5-C1EF6E9C5E5A}"/>
              </a:ext>
            </a:extLst>
          </p:cNvPr>
          <p:cNvSpPr>
            <a:spLocks noGrp="1" noRot="1" noMove="1" noResize="1" noEditPoints="1" noAdjustHandles="1" noChangeArrowheads="1" noChangeShapeType="1"/>
          </p:cNvSpPr>
          <p:nvPr/>
        </p:nvSpPr>
        <p:spPr>
          <a:xfrm>
            <a:off x="0" y="6262487"/>
            <a:ext cx="9144000" cy="64764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graphicFrame>
        <p:nvGraphicFramePr>
          <p:cNvPr id="2" name="Table 1">
            <a:extLst>
              <a:ext uri="{FF2B5EF4-FFF2-40B4-BE49-F238E27FC236}">
                <a16:creationId xmlns:a16="http://schemas.microsoft.com/office/drawing/2014/main" id="{F0D2C701-08BC-4352-6293-B230A2225623}"/>
              </a:ext>
            </a:extLst>
          </p:cNvPr>
          <p:cNvGraphicFramePr>
            <a:graphicFrameLocks noGrp="1"/>
          </p:cNvGraphicFramePr>
          <p:nvPr>
            <p:extLst>
              <p:ext uri="{D42A27DB-BD31-4B8C-83A1-F6EECF244321}">
                <p14:modId xmlns:p14="http://schemas.microsoft.com/office/powerpoint/2010/main" val="2933907816"/>
              </p:ext>
            </p:extLst>
          </p:nvPr>
        </p:nvGraphicFramePr>
        <p:xfrm>
          <a:off x="303242" y="1956672"/>
          <a:ext cx="8672141" cy="4808146"/>
        </p:xfrm>
        <a:graphic>
          <a:graphicData uri="http://schemas.openxmlformats.org/drawingml/2006/table">
            <a:tbl>
              <a:tblPr firstRow="1" bandRow="1">
                <a:tableStyleId>{69012ECD-51FC-41F1-AA8D-1B2483CD663E}</a:tableStyleId>
              </a:tblPr>
              <a:tblGrid>
                <a:gridCol w="6980038">
                  <a:extLst>
                    <a:ext uri="{9D8B030D-6E8A-4147-A177-3AD203B41FA5}">
                      <a16:colId xmlns:a16="http://schemas.microsoft.com/office/drawing/2014/main" val="2868631305"/>
                    </a:ext>
                  </a:extLst>
                </a:gridCol>
                <a:gridCol w="1692103">
                  <a:extLst>
                    <a:ext uri="{9D8B030D-6E8A-4147-A177-3AD203B41FA5}">
                      <a16:colId xmlns:a16="http://schemas.microsoft.com/office/drawing/2014/main" val="1735722214"/>
                    </a:ext>
                  </a:extLst>
                </a:gridCol>
              </a:tblGrid>
              <a:tr h="322271">
                <a:tc>
                  <a:txBody>
                    <a:bodyPr/>
                    <a:lstStyle/>
                    <a:p>
                      <a:r>
                        <a:rPr lang="en-CA" sz="1600"/>
                        <a:t>Committee Members</a:t>
                      </a:r>
                    </a:p>
                  </a:txBody>
                  <a:tcPr>
                    <a:lnR w="12700" cap="flat" cmpd="sng" algn="ctr">
                      <a:solidFill>
                        <a:schemeClr val="accent1"/>
                      </a:solidFill>
                      <a:prstDash val="solid"/>
                      <a:round/>
                      <a:headEnd type="none" w="med" len="med"/>
                      <a:tailEnd type="none" w="med" len="med"/>
                    </a:lnR>
                  </a:tcPr>
                </a:tc>
                <a:tc>
                  <a:txBody>
                    <a:bodyPr/>
                    <a:lstStyle/>
                    <a:p>
                      <a:r>
                        <a:rPr lang="en-CA" sz="1600"/>
                        <a:t>Group</a:t>
                      </a:r>
                    </a:p>
                  </a:txBody>
                  <a:tcPr>
                    <a:lnL w="1270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684333807"/>
                  </a:ext>
                </a:extLst>
              </a:tr>
              <a:tr h="7674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a:t>Member 1: </a:t>
                      </a:r>
                      <a:r>
                        <a:rPr lang="en-US" sz="1600" dirty="0"/>
                        <a:t>a well-established researcher from somewhere in central Europe who has avoided flying for over 10 years and firmly believes strong action is required. This researcher works in climate modelling and uses a lot of supercomputer resources.</a:t>
                      </a:r>
                    </a:p>
                  </a:txBody>
                  <a:tcPr marL="68580" marR="68580" marT="34290" marB="34290">
                    <a:lnR w="12700" cap="flat" cmpd="sng" algn="ctr">
                      <a:solidFill>
                        <a:schemeClr val="accent1"/>
                      </a:solidFill>
                      <a:prstDash val="solid"/>
                      <a:round/>
                      <a:headEnd type="none" w="med" len="med"/>
                      <a:tailEnd type="none" w="med" len="med"/>
                    </a:lnR>
                  </a:tcPr>
                </a:tc>
                <a:tc>
                  <a:txBody>
                    <a:bodyPr/>
                    <a:lstStyle/>
                    <a:p>
                      <a:r>
                        <a:rPr lang="en-CA" sz="1600" b="0">
                          <a:solidFill>
                            <a:srgbClr val="434343"/>
                          </a:solidFill>
                          <a:effectLst/>
                        </a:rPr>
                        <a:t>Lucy, Alina, Ibolya</a:t>
                      </a:r>
                      <a:endParaRPr lang="en-CA" sz="1600"/>
                    </a:p>
                  </a:txBody>
                  <a:tcPr marL="68580" marR="68580" marT="34290" marB="34290">
                    <a:lnL w="1270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178015633"/>
                  </a:ext>
                </a:extLst>
              </a:tr>
              <a:tr h="82739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a:t>Member 2:</a:t>
                      </a:r>
                      <a:r>
                        <a:rPr lang="en-US" sz="1600" dirty="0"/>
                        <a:t> </a:t>
                      </a:r>
                      <a:r>
                        <a:rPr lang="en-CA" sz="1600" b="0" dirty="0"/>
                        <a:t>a </a:t>
                      </a:r>
                      <a:r>
                        <a:rPr lang="en-US" sz="1600" dirty="0"/>
                        <a:t>researcher from Eastern Europe who finds travel difficult due to a disability and prefers to attend by zoom. They also have colleagues who anyways find it difficult to travel sustainably compared to those from Central Europe.</a:t>
                      </a:r>
                    </a:p>
                  </a:txBody>
                  <a:tcPr marL="68580" marR="68580" marT="34290" marB="34290">
                    <a:lnR w="12700" cap="flat" cmpd="sng" algn="ctr">
                      <a:solidFill>
                        <a:schemeClr val="accent1"/>
                      </a:solidFill>
                      <a:prstDash val="solid"/>
                      <a:round/>
                      <a:headEnd type="none" w="med" len="med"/>
                      <a:tailEnd type="none" w="med" len="med"/>
                    </a:ln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CA" sz="1600" b="0">
                          <a:solidFill>
                            <a:srgbClr val="434343"/>
                          </a:solidFill>
                          <a:effectLst/>
                        </a:rPr>
                        <a:t>Alyx, Sarah, Carmen, Rami</a:t>
                      </a:r>
                      <a:endParaRPr lang="en-CA" sz="1600"/>
                    </a:p>
                  </a:txBody>
                  <a:tcPr marL="68580" marR="68580" marT="34290" marB="34290">
                    <a:lnL w="1270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2257661383"/>
                  </a:ext>
                </a:extLst>
              </a:tr>
              <a:tr h="100132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a:t>Member 3:</a:t>
                      </a:r>
                      <a:r>
                        <a:rPr lang="en-US" sz="1600" dirty="0"/>
                        <a:t> a junior researcher from North America who does remote fieldwork, who feels that this penalizes them, and should then not just include transportation emissions, but also, emissions from other research activities (e.g., model runs).</a:t>
                      </a:r>
                    </a:p>
                  </a:txBody>
                  <a:tcPr marL="68580" marR="68580" marT="34290" marB="34290">
                    <a:lnR w="12700" cap="flat" cmpd="sng" algn="ctr">
                      <a:solidFill>
                        <a:schemeClr val="accent1"/>
                      </a:solidFill>
                      <a:prstDash val="solid"/>
                      <a:round/>
                      <a:headEnd type="none" w="med" len="med"/>
                      <a:tailEnd type="none" w="med" len="med"/>
                    </a:ln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CA" sz="1600" b="0" dirty="0">
                          <a:solidFill>
                            <a:srgbClr val="434343"/>
                          </a:solidFill>
                          <a:effectLst/>
                        </a:rPr>
                        <a:t>Toni,  Eva, </a:t>
                      </a:r>
                    </a:p>
                    <a:p>
                      <a:pPr marL="0" marR="0" lvl="0" indent="0" algn="l" defTabSz="457200" rtl="0" eaLnBrk="1" fontAlgn="auto" latinLnBrk="0" hangingPunct="1">
                        <a:lnSpc>
                          <a:spcPct val="100000"/>
                        </a:lnSpc>
                        <a:spcBef>
                          <a:spcPts val="0"/>
                        </a:spcBef>
                        <a:spcAft>
                          <a:spcPts val="0"/>
                        </a:spcAft>
                        <a:buClrTx/>
                        <a:buSzTx/>
                        <a:buFontTx/>
                        <a:buNone/>
                        <a:tabLst/>
                        <a:defRPr/>
                      </a:pPr>
                      <a:r>
                        <a:rPr lang="en-CA" sz="1600" b="0" dirty="0">
                          <a:solidFill>
                            <a:srgbClr val="434343"/>
                          </a:solidFill>
                          <a:effectLst/>
                        </a:rPr>
                        <a:t>Alicja</a:t>
                      </a:r>
                      <a:endParaRPr lang="en-CA" sz="1600" dirty="0"/>
                    </a:p>
                  </a:txBody>
                  <a:tcPr marL="68580" marR="68580" marT="34290" marB="34290">
                    <a:lnL w="1270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3185290807"/>
                  </a:ext>
                </a:extLst>
              </a:tr>
              <a:tr h="767440">
                <a:tc>
                  <a:txBody>
                    <a:bodyPr/>
                    <a:lstStyle/>
                    <a:p>
                      <a:r>
                        <a:rPr lang="en-CA" sz="1600" b="1" dirty="0"/>
                        <a:t>Member 4: </a:t>
                      </a:r>
                      <a:r>
                        <a:rPr lang="en-CA" sz="1600" dirty="0"/>
                        <a:t>a researcher from Brazil (</a:t>
                      </a:r>
                      <a:r>
                        <a:rPr lang="en-US" sz="1600" dirty="0"/>
                        <a:t>which has significant reserves of the rare earth minerals necessary for the renewable transition) that already lacks the funds to fly to conferences and has not managed to secure additional funding through a scholarship.</a:t>
                      </a:r>
                      <a:endParaRPr lang="en-CA" sz="1600" dirty="0"/>
                    </a:p>
                  </a:txBody>
                  <a:tcPr marL="68580" marR="68580" marT="34290" marB="34290">
                    <a:lnR w="12700" cap="flat" cmpd="sng" algn="ctr">
                      <a:solidFill>
                        <a:schemeClr val="accent1"/>
                      </a:solidFill>
                      <a:prstDash val="solid"/>
                      <a:round/>
                      <a:headEnd type="none" w="med" len="med"/>
                      <a:tailEnd type="none" w="med" len="med"/>
                    </a:ln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CA" sz="1600" b="0">
                          <a:solidFill>
                            <a:srgbClr val="434343"/>
                          </a:solidFill>
                          <a:effectLst/>
                        </a:rPr>
                        <a:t>Mareike, Asli, Prashamsa</a:t>
                      </a:r>
                      <a:endParaRPr lang="en-CA" sz="1600"/>
                    </a:p>
                  </a:txBody>
                  <a:tcPr marL="68580" marR="68580" marT="34290" marB="34290">
                    <a:lnL w="1270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1669128409"/>
                  </a:ext>
                </a:extLst>
              </a:tr>
              <a:tr h="526779">
                <a:tc>
                  <a:txBody>
                    <a:bodyPr/>
                    <a:lstStyle/>
                    <a:p>
                      <a:r>
                        <a:rPr lang="en-CA" sz="1600" b="1" dirty="0"/>
                        <a:t>Chair of the Committee (Moderator)</a:t>
                      </a:r>
                      <a:endParaRPr lang="en-CA" sz="1600" b="0" dirty="0"/>
                    </a:p>
                  </a:txBody>
                  <a:tcPr marL="68580" marR="68580" marT="34290" marB="34290">
                    <a:lnR w="12700" cap="flat" cmpd="sng" algn="ctr">
                      <a:solidFill>
                        <a:schemeClr val="accent1"/>
                      </a:solidFill>
                      <a:prstDash val="solid"/>
                      <a:round/>
                      <a:headEnd type="none" w="med" len="med"/>
                      <a:tailEnd type="none" w="med" len="med"/>
                    </a:ln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CA" sz="1600" b="0" dirty="0">
                          <a:solidFill>
                            <a:srgbClr val="434343"/>
                          </a:solidFill>
                          <a:effectLst/>
                        </a:rPr>
                        <a:t>Tara, </a:t>
                      </a:r>
                      <a:r>
                        <a:rPr lang="en-CA" sz="1600" b="0" dirty="0" err="1">
                          <a:solidFill>
                            <a:srgbClr val="434343"/>
                          </a:solidFill>
                          <a:effectLst/>
                        </a:rPr>
                        <a:t>Divanshu</a:t>
                      </a:r>
                      <a:r>
                        <a:rPr lang="en-CA" sz="1600" b="0" dirty="0">
                          <a:solidFill>
                            <a:srgbClr val="434343"/>
                          </a:solidFill>
                          <a:effectLst/>
                        </a:rPr>
                        <a:t>, Marlene</a:t>
                      </a:r>
                      <a:endParaRPr lang="en-CA" sz="1600" dirty="0"/>
                    </a:p>
                  </a:txBody>
                  <a:tcPr marL="68580" marR="68580" marT="34290" marB="34290">
                    <a:lnL w="1270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3553387427"/>
                  </a:ext>
                </a:extLst>
              </a:tr>
            </a:tbl>
          </a:graphicData>
        </a:graphic>
      </p:graphicFrame>
      <p:sp>
        <p:nvSpPr>
          <p:cNvPr id="40" name="CustomShape 1">
            <a:extLst>
              <a:ext uri="{FF2B5EF4-FFF2-40B4-BE49-F238E27FC236}">
                <a16:creationId xmlns:a16="http://schemas.microsoft.com/office/drawing/2014/main" id="{98EB9CED-6BD1-9051-9D90-6BCB1DCBFC13}"/>
              </a:ext>
            </a:extLst>
          </p:cNvPr>
          <p:cNvSpPr/>
          <p:nvPr/>
        </p:nvSpPr>
        <p:spPr>
          <a:xfrm>
            <a:off x="396000" y="1659690"/>
            <a:ext cx="7982190" cy="4269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1" normalizeH="0" baseline="0" noProof="0">
              <a:ln>
                <a:noFill/>
              </a:ln>
              <a:solidFill>
                <a:srgbClr val="000000"/>
              </a:solidFill>
              <a:effectLst/>
              <a:uLnTx/>
              <a:uFill>
                <a:solidFill>
                  <a:srgbClr val="FFFFFF"/>
                </a:solidFill>
              </a:uFill>
              <a:latin typeface="Calibri" panose="020F050202020403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1" normalizeH="0" baseline="0" noProof="0">
              <a:ln>
                <a:noFill/>
              </a:ln>
              <a:solidFill>
                <a:srgbClr val="000000"/>
              </a:solidFill>
              <a:effectLst/>
              <a:uLnTx/>
              <a:uFill>
                <a:solidFill>
                  <a:srgbClr val="FFFFFF"/>
                </a:solidFill>
              </a:uFill>
              <a:latin typeface="Calibri" panose="020F050202020403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1" normalizeH="0" baseline="0" noProof="0">
                <a:ln>
                  <a:noFill/>
                </a:ln>
                <a:solidFill>
                  <a:srgbClr val="000000"/>
                </a:solidFill>
                <a:effectLst/>
                <a:uLnTx/>
                <a:uFill>
                  <a:solidFill>
                    <a:srgbClr val="FFFFFF"/>
                  </a:solidFill>
                </a:uFill>
                <a:latin typeface="Calibri" panose="020F0502020204030204" pitchFamily="34" charset="0"/>
                <a:ea typeface="DejaVu Sans"/>
                <a:cs typeface="+mn-cs"/>
              </a:rPr>
              <a:t> </a:t>
            </a:r>
            <a:endParaRPr kumimoji="0" lang="en-US" sz="2000" b="0" i="0" u="none" strike="noStrike" kern="1200" cap="none" spc="-1" normalizeH="0" baseline="0" noProof="0">
              <a:ln>
                <a:noFill/>
              </a:ln>
              <a:solidFill>
                <a:srgbClr val="000000"/>
              </a:solidFill>
              <a:effectLst/>
              <a:uLnTx/>
              <a:uFill>
                <a:solidFill>
                  <a:srgbClr val="FFFFFF"/>
                </a:solidFill>
              </a:uFill>
              <a:latin typeface="Calibri" panose="020F050202020403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1" normalizeH="0" baseline="0" noProof="0">
              <a:ln>
                <a:noFill/>
              </a:ln>
              <a:solidFill>
                <a:srgbClr val="000000"/>
              </a:solidFill>
              <a:effectLst/>
              <a:uLnTx/>
              <a:uFill>
                <a:solidFill>
                  <a:srgbClr val="FFFFFF"/>
                </a:solidFill>
              </a:uFill>
              <a:latin typeface="Calibri" panose="020F0502020204030204" pitchFamily="34" charset="0"/>
              <a:ea typeface="+mn-ea"/>
              <a:cs typeface="+mn-cs"/>
            </a:endParaRPr>
          </a:p>
        </p:txBody>
      </p:sp>
      <p:sp>
        <p:nvSpPr>
          <p:cNvPr id="3" name="TextBox 2">
            <a:extLst>
              <a:ext uri="{FF2B5EF4-FFF2-40B4-BE49-F238E27FC236}">
                <a16:creationId xmlns:a16="http://schemas.microsoft.com/office/drawing/2014/main" id="{6E97FA55-D6EB-08E3-020E-1E6A3236B774}"/>
              </a:ext>
            </a:extLst>
          </p:cNvPr>
          <p:cNvSpPr txBox="1"/>
          <p:nvPr/>
        </p:nvSpPr>
        <p:spPr>
          <a:xfrm>
            <a:off x="189245" y="1556562"/>
            <a:ext cx="8725560" cy="400110"/>
          </a:xfrm>
          <a:prstGeom prst="rect">
            <a:avLst/>
          </a:prstGeom>
          <a:noFill/>
        </p:spPr>
        <p:txBody>
          <a:bodyPr wrap="square" lIns="91440" tIns="45720" rIns="91440" bIns="45720" rtlCol="0" anchor="t">
            <a:spAutoFit/>
          </a:bodyPr>
          <a:lstStyle/>
          <a:p>
            <a:r>
              <a:rPr lang="en-US" sz="2000" dirty="0"/>
              <a:t>The conference organizing committee sits down to discuss adopting this proposal. </a:t>
            </a:r>
          </a:p>
        </p:txBody>
      </p:sp>
      <p:sp>
        <p:nvSpPr>
          <p:cNvPr id="7" name="TextShape 1">
            <a:extLst>
              <a:ext uri="{FF2B5EF4-FFF2-40B4-BE49-F238E27FC236}">
                <a16:creationId xmlns:a16="http://schemas.microsoft.com/office/drawing/2014/main" id="{A1C38E8E-E22C-2949-A0EC-56412ED231D3}"/>
              </a:ext>
            </a:extLst>
          </p:cNvPr>
          <p:cNvSpPr txBox="1"/>
          <p:nvPr/>
        </p:nvSpPr>
        <p:spPr>
          <a:xfrm>
            <a:off x="189245" y="807277"/>
            <a:ext cx="8351640" cy="647640"/>
          </a:xfrm>
          <a:prstGeom prst="rect">
            <a:avLst/>
          </a:prstGeom>
          <a:noFill/>
          <a:ln>
            <a:noFill/>
          </a:ln>
        </p:spPr>
        <p:txBody>
          <a:bodyPr lIns="91440" tIns="45720" rIns="91440" bIns="45720" anchor="ctr"/>
          <a:lstStyle/>
          <a:p>
            <a:pPr marL="171450" lvl="1" algn="r">
              <a:defRPr/>
            </a:pPr>
            <a:r>
              <a:rPr lang="en-US" sz="2400" b="1">
                <a:solidFill>
                  <a:srgbClr val="000000"/>
                </a:solidFill>
              </a:rPr>
              <a:t>Role-Play #2</a:t>
            </a:r>
            <a:endParaRPr lang="en-US" sz="2400">
              <a:solidFill>
                <a:srgbClr val="000000"/>
              </a:solidFill>
            </a:endParaRPr>
          </a:p>
        </p:txBody>
      </p:sp>
      <p:sp>
        <p:nvSpPr>
          <p:cNvPr id="9" name="TextBox 8">
            <a:extLst>
              <a:ext uri="{FF2B5EF4-FFF2-40B4-BE49-F238E27FC236}">
                <a16:creationId xmlns:a16="http://schemas.microsoft.com/office/drawing/2014/main" id="{1A41C283-580A-BF23-CFB6-0BF4ABB3C7CA}"/>
              </a:ext>
            </a:extLst>
          </p:cNvPr>
          <p:cNvSpPr txBox="1"/>
          <p:nvPr/>
        </p:nvSpPr>
        <p:spPr>
          <a:xfrm>
            <a:off x="9290304" y="2045345"/>
            <a:ext cx="4579314" cy="1477328"/>
          </a:xfrm>
          <a:prstGeom prst="rect">
            <a:avLst/>
          </a:prstGeom>
          <a:noFill/>
        </p:spPr>
        <p:txBody>
          <a:bodyPr wrap="square">
            <a:spAutoFit/>
          </a:bodyPr>
          <a:lstStyle/>
          <a:p>
            <a:pPr algn="l">
              <a:buFont typeface="Arial" panose="020B0604020202020204" pitchFamily="34" charset="0"/>
              <a:buChar char="•"/>
            </a:pPr>
            <a:r>
              <a:rPr lang="en-CA" b="1" i="0">
                <a:solidFill>
                  <a:srgbClr val="434343"/>
                </a:solidFill>
                <a:effectLst/>
                <a:latin typeface="Libre Franklin" pitchFamily="2" charset="0"/>
              </a:rPr>
              <a:t>Group 1:</a:t>
            </a:r>
            <a:r>
              <a:rPr lang="en-CA" b="0" i="0">
                <a:solidFill>
                  <a:srgbClr val="434343"/>
                </a:solidFill>
                <a:effectLst/>
                <a:latin typeface="Libre Franklin" pitchFamily="2" charset="0"/>
              </a:rPr>
              <a:t> Lucy, Alina, Ibolya</a:t>
            </a:r>
          </a:p>
          <a:p>
            <a:pPr algn="l">
              <a:buFont typeface="Arial" panose="020B0604020202020204" pitchFamily="34" charset="0"/>
              <a:buChar char="•"/>
            </a:pPr>
            <a:r>
              <a:rPr lang="en-CA" b="1" i="0">
                <a:solidFill>
                  <a:srgbClr val="434343"/>
                </a:solidFill>
                <a:effectLst/>
                <a:latin typeface="Libre Franklin" pitchFamily="2" charset="0"/>
              </a:rPr>
              <a:t>Group 2:</a:t>
            </a:r>
            <a:r>
              <a:rPr lang="en-CA" b="0" i="0">
                <a:solidFill>
                  <a:srgbClr val="434343"/>
                </a:solidFill>
                <a:effectLst/>
                <a:latin typeface="Libre Franklin" pitchFamily="2" charset="0"/>
              </a:rPr>
              <a:t> Tara, </a:t>
            </a:r>
            <a:r>
              <a:rPr lang="en-CA" b="0" i="0" err="1">
                <a:solidFill>
                  <a:srgbClr val="434343"/>
                </a:solidFill>
                <a:effectLst/>
                <a:latin typeface="Libre Franklin" pitchFamily="2" charset="0"/>
              </a:rPr>
              <a:t>Divanshu</a:t>
            </a:r>
            <a:r>
              <a:rPr lang="en-CA" b="0" i="0">
                <a:solidFill>
                  <a:srgbClr val="434343"/>
                </a:solidFill>
                <a:effectLst/>
                <a:latin typeface="Libre Franklin" pitchFamily="2" charset="0"/>
              </a:rPr>
              <a:t>, Marlene</a:t>
            </a:r>
          </a:p>
          <a:p>
            <a:pPr algn="l">
              <a:buFont typeface="Arial" panose="020B0604020202020204" pitchFamily="34" charset="0"/>
              <a:buChar char="•"/>
            </a:pPr>
            <a:r>
              <a:rPr lang="en-CA" b="1" i="0">
                <a:solidFill>
                  <a:srgbClr val="434343"/>
                </a:solidFill>
                <a:effectLst/>
                <a:latin typeface="Libre Franklin" pitchFamily="2" charset="0"/>
              </a:rPr>
              <a:t>Group 3:</a:t>
            </a:r>
            <a:r>
              <a:rPr lang="en-CA" b="0" i="0">
                <a:solidFill>
                  <a:srgbClr val="434343"/>
                </a:solidFill>
                <a:effectLst/>
                <a:latin typeface="Libre Franklin" pitchFamily="2" charset="0"/>
              </a:rPr>
              <a:t> Alyx, Sarah, Carmen, Rami</a:t>
            </a:r>
          </a:p>
          <a:p>
            <a:pPr algn="l">
              <a:buFont typeface="Arial" panose="020B0604020202020204" pitchFamily="34" charset="0"/>
              <a:buChar char="•"/>
            </a:pPr>
            <a:r>
              <a:rPr lang="en-CA" b="1" i="0">
                <a:solidFill>
                  <a:srgbClr val="434343"/>
                </a:solidFill>
                <a:effectLst/>
                <a:latin typeface="Libre Franklin" pitchFamily="2" charset="0"/>
              </a:rPr>
              <a:t>Group 4:</a:t>
            </a:r>
            <a:r>
              <a:rPr lang="en-CA" b="0" i="0">
                <a:solidFill>
                  <a:srgbClr val="434343"/>
                </a:solidFill>
                <a:effectLst/>
                <a:latin typeface="Libre Franklin" pitchFamily="2" charset="0"/>
              </a:rPr>
              <a:t> Mareike, Asli, Prashamsa</a:t>
            </a:r>
          </a:p>
          <a:p>
            <a:pPr algn="l">
              <a:buFont typeface="Arial" panose="020B0604020202020204" pitchFamily="34" charset="0"/>
              <a:buChar char="•"/>
            </a:pPr>
            <a:r>
              <a:rPr lang="en-CA" b="1" i="0">
                <a:solidFill>
                  <a:srgbClr val="434343"/>
                </a:solidFill>
                <a:effectLst/>
                <a:latin typeface="Libre Franklin" pitchFamily="2" charset="0"/>
              </a:rPr>
              <a:t>Group 5:</a:t>
            </a:r>
            <a:r>
              <a:rPr lang="en-CA" b="0" i="0">
                <a:solidFill>
                  <a:srgbClr val="434343"/>
                </a:solidFill>
                <a:effectLst/>
                <a:latin typeface="Libre Franklin" pitchFamily="2" charset="0"/>
              </a:rPr>
              <a:t> Toni, Eva, Alicja</a:t>
            </a:r>
          </a:p>
        </p:txBody>
      </p:sp>
    </p:spTree>
    <p:extLst>
      <p:ext uri="{BB962C8B-B14F-4D97-AF65-F5344CB8AC3E}">
        <p14:creationId xmlns:p14="http://schemas.microsoft.com/office/powerpoint/2010/main" val="3742552145"/>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TextShape 2"/>
          <p:cNvSpPr txBox="1"/>
          <p:nvPr/>
        </p:nvSpPr>
        <p:spPr>
          <a:xfrm>
            <a:off x="205995" y="2991474"/>
            <a:ext cx="8351640" cy="1081762"/>
          </a:xfrm>
          <a:prstGeom prst="rect">
            <a:avLst/>
          </a:prstGeom>
          <a:noFill/>
          <a:ln>
            <a:noFill/>
          </a:ln>
        </p:spPr>
        <p:txBody>
          <a:bodyPr lIns="91440" tIns="45720" rIns="91440" bIns="45720" anchor="t"/>
          <a:lstStyle/>
          <a:p>
            <a:pPr marL="457200" marR="0" lvl="1" indent="0" algn="ctr" defTabSz="457200" rtl="0" eaLnBrk="1" fontAlgn="auto" latinLnBrk="0" hangingPunct="1">
              <a:lnSpc>
                <a:spcPct val="100000"/>
              </a:lnSpc>
              <a:spcBef>
                <a:spcPts val="0"/>
              </a:spcBef>
              <a:spcAft>
                <a:spcPts val="600"/>
              </a:spcAft>
              <a:buClrTx/>
              <a:buSzTx/>
              <a:buFontTx/>
              <a:buNone/>
              <a:tabLst/>
              <a:defRPr/>
            </a:pPr>
            <a:r>
              <a:rPr kumimoji="0" lang="en-US" sz="2800" b="1" i="0" u="none" strike="noStrike" kern="1200" cap="none" spc="0" normalizeH="0" baseline="0" noProof="0">
                <a:ln>
                  <a:noFill/>
                </a:ln>
                <a:solidFill>
                  <a:prstClr val="black"/>
                </a:solidFill>
                <a:effectLst/>
                <a:uLnTx/>
                <a:uFillTx/>
                <a:latin typeface="Calibri"/>
                <a:ea typeface="+mn-ea"/>
                <a:cs typeface="Calibri"/>
              </a:rPr>
              <a:t>Reflection on Role-Play</a:t>
            </a:r>
          </a:p>
        </p:txBody>
      </p:sp>
      <p:sp>
        <p:nvSpPr>
          <p:cNvPr id="3" name="Foliennummernplatzhalter 5">
            <a:extLst>
              <a:ext uri="{FF2B5EF4-FFF2-40B4-BE49-F238E27FC236}">
                <a16:creationId xmlns:a16="http://schemas.microsoft.com/office/drawing/2014/main" id="{B8B21AE6-4ECA-4237-86B2-F2C8981D97E7}"/>
              </a:ext>
            </a:extLst>
          </p:cNvPr>
          <p:cNvSpPr txBox="1">
            <a:spLocks/>
          </p:cNvSpPr>
          <p:nvPr/>
        </p:nvSpPr>
        <p:spPr>
          <a:xfrm>
            <a:off x="7296150" y="6442075"/>
            <a:ext cx="1390650" cy="365125"/>
          </a:xfrm>
          <a:prstGeom prst="rect">
            <a:avLst/>
          </a:prstGeom>
        </p:spPr>
        <p:txBody>
          <a:bodyPr vert="horz" lIns="91440" tIns="45720" rIns="91440" bIns="45720" rtlCol="0" anchor="ctr"/>
          <a:lstStyle>
            <a:defPPr>
              <a:defRPr lang="de-DE"/>
            </a:defPPr>
            <a:lvl1pPr marL="0" algn="r" defTabSz="457200" rtl="0" eaLnBrk="1" fontAlgn="auto" latinLnBrk="0" hangingPunct="1">
              <a:spcBef>
                <a:spcPts val="0"/>
              </a:spcBef>
              <a:spcAft>
                <a:spcPts val="0"/>
              </a:spcAft>
              <a:defRPr sz="1200" b="0" i="0" kern="1200">
                <a:solidFill>
                  <a:srgbClr val="000000"/>
                </a:solidFill>
                <a:latin typeface="TheSans UHH Regular"/>
                <a:ea typeface="+mn-ea"/>
                <a:cs typeface="TheSans UHH Regular"/>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82D2EC59-6EE0-408D-A1B1-3A48C0081D76}" type="slidenum">
              <a:rPr kumimoji="0" lang="de-DE" sz="1200" b="0" i="0" u="none" strike="noStrike" kern="1200" cap="none" spc="0" normalizeH="0" baseline="0" noProof="0" smtClean="0">
                <a:ln>
                  <a:noFill/>
                </a:ln>
                <a:solidFill>
                  <a:srgbClr val="000000"/>
                </a:solidFill>
                <a:effectLst/>
                <a:uLnTx/>
                <a:uFillTx/>
                <a:latin typeface="TheSans UHH Regular"/>
                <a:ea typeface="+mn-ea"/>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de-DE" sz="1200" b="0" i="0" u="none" strike="noStrike" kern="1200" cap="none" spc="0" normalizeH="0" baseline="0" noProof="0">
              <a:ln>
                <a:noFill/>
              </a:ln>
              <a:solidFill>
                <a:srgbClr val="000000"/>
              </a:solidFill>
              <a:effectLst/>
              <a:uLnTx/>
              <a:uFillTx/>
              <a:latin typeface="TheSans UHH Regular"/>
              <a:ea typeface="+mn-ea"/>
            </a:endParaRPr>
          </a:p>
        </p:txBody>
      </p:sp>
    </p:spTree>
    <p:extLst>
      <p:ext uri="{BB962C8B-B14F-4D97-AF65-F5344CB8AC3E}">
        <p14:creationId xmlns:p14="http://schemas.microsoft.com/office/powerpoint/2010/main" val="2471450111"/>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CA308B-B57C-52A6-F716-D5AA0F92ACBA}"/>
            </a:ext>
          </a:extLst>
        </p:cNvPr>
        <p:cNvGrpSpPr/>
        <p:nvPr/>
      </p:nvGrpSpPr>
      <p:grpSpPr>
        <a:xfrm>
          <a:off x="0" y="0"/>
          <a:ext cx="0" cy="0"/>
          <a:chOff x="0" y="0"/>
          <a:chExt cx="0" cy="0"/>
        </a:xfrm>
      </p:grpSpPr>
      <p:sp>
        <p:nvSpPr>
          <p:cNvPr id="85" name="TextShape 2">
            <a:extLst>
              <a:ext uri="{FF2B5EF4-FFF2-40B4-BE49-F238E27FC236}">
                <a16:creationId xmlns:a16="http://schemas.microsoft.com/office/drawing/2014/main" id="{EB3B0AF8-7671-7FA5-AB87-D5AC80B79CB8}"/>
              </a:ext>
            </a:extLst>
          </p:cNvPr>
          <p:cNvSpPr txBox="1"/>
          <p:nvPr/>
        </p:nvSpPr>
        <p:spPr>
          <a:xfrm>
            <a:off x="205995" y="2991474"/>
            <a:ext cx="8351640" cy="1327138"/>
          </a:xfrm>
          <a:prstGeom prst="rect">
            <a:avLst/>
          </a:prstGeom>
          <a:noFill/>
          <a:ln>
            <a:noFill/>
          </a:ln>
        </p:spPr>
        <p:txBody>
          <a:bodyPr lIns="91440" tIns="45720" rIns="91440" bIns="45720" anchor="t"/>
          <a:lstStyle/>
          <a:p>
            <a:pPr lvl="1" algn="ctr">
              <a:spcAft>
                <a:spcPts val="600"/>
              </a:spcAft>
            </a:pPr>
            <a:r>
              <a:rPr lang="en-US" sz="2800" b="1" dirty="0">
                <a:cs typeface="Calibri"/>
              </a:rPr>
              <a:t>Homework # 10</a:t>
            </a:r>
          </a:p>
        </p:txBody>
      </p:sp>
      <p:sp>
        <p:nvSpPr>
          <p:cNvPr id="3" name="Foliennummernplatzhalter 5">
            <a:extLst>
              <a:ext uri="{FF2B5EF4-FFF2-40B4-BE49-F238E27FC236}">
                <a16:creationId xmlns:a16="http://schemas.microsoft.com/office/drawing/2014/main" id="{4B329BC8-FB90-1159-AB55-2BBBE3A44B46}"/>
              </a:ext>
            </a:extLst>
          </p:cNvPr>
          <p:cNvSpPr txBox="1">
            <a:spLocks/>
          </p:cNvSpPr>
          <p:nvPr/>
        </p:nvSpPr>
        <p:spPr>
          <a:xfrm>
            <a:off x="7296150" y="6442075"/>
            <a:ext cx="1390650" cy="365125"/>
          </a:xfrm>
          <a:prstGeom prst="rect">
            <a:avLst/>
          </a:prstGeom>
        </p:spPr>
        <p:txBody>
          <a:bodyPr vert="horz" lIns="91440" tIns="45720" rIns="91440" bIns="45720" rtlCol="0" anchor="ctr"/>
          <a:lstStyle>
            <a:defPPr>
              <a:defRPr lang="de-DE"/>
            </a:defPPr>
            <a:lvl1pPr marL="0" algn="r" defTabSz="457200" rtl="0" eaLnBrk="1" fontAlgn="auto" latinLnBrk="0" hangingPunct="1">
              <a:spcBef>
                <a:spcPts val="0"/>
              </a:spcBef>
              <a:spcAft>
                <a:spcPts val="0"/>
              </a:spcAft>
              <a:defRPr sz="1200" b="0" i="0" kern="1200">
                <a:solidFill>
                  <a:srgbClr val="000000"/>
                </a:solidFill>
                <a:latin typeface="TheSans UHH Regular"/>
                <a:ea typeface="+mn-ea"/>
                <a:cs typeface="TheSans UHH Regular"/>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82D2EC59-6EE0-408D-A1B1-3A48C0081D76}" type="slidenum">
              <a:rPr lang="de-DE" smtClean="0"/>
              <a:pPr>
                <a:defRPr/>
              </a:pPr>
              <a:t>14</a:t>
            </a:fld>
            <a:endParaRPr lang="de-DE"/>
          </a:p>
        </p:txBody>
      </p:sp>
    </p:spTree>
    <p:extLst>
      <p:ext uri="{BB962C8B-B14F-4D97-AF65-F5344CB8AC3E}">
        <p14:creationId xmlns:p14="http://schemas.microsoft.com/office/powerpoint/2010/main" val="144404526"/>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042390-299E-97C2-88F9-8952A56228C7}"/>
            </a:ext>
          </a:extLst>
        </p:cNvPr>
        <p:cNvGrpSpPr/>
        <p:nvPr/>
      </p:nvGrpSpPr>
      <p:grpSpPr>
        <a:xfrm>
          <a:off x="0" y="0"/>
          <a:ext cx="0" cy="0"/>
          <a:chOff x="0" y="0"/>
          <a:chExt cx="0" cy="0"/>
        </a:xfrm>
      </p:grpSpPr>
      <p:sp>
        <p:nvSpPr>
          <p:cNvPr id="40" name="CustomShape 1">
            <a:extLst>
              <a:ext uri="{FF2B5EF4-FFF2-40B4-BE49-F238E27FC236}">
                <a16:creationId xmlns:a16="http://schemas.microsoft.com/office/drawing/2014/main" id="{573662BC-52BA-08BF-A64E-E793D3C6EB84}"/>
              </a:ext>
            </a:extLst>
          </p:cNvPr>
          <p:cNvSpPr/>
          <p:nvPr/>
        </p:nvSpPr>
        <p:spPr>
          <a:xfrm>
            <a:off x="396000" y="1659690"/>
            <a:ext cx="7982190" cy="4269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1" normalizeH="0" baseline="0" noProof="0">
              <a:ln>
                <a:noFill/>
              </a:ln>
              <a:solidFill>
                <a:srgbClr val="000000"/>
              </a:solidFill>
              <a:effectLst/>
              <a:uLnTx/>
              <a:uFill>
                <a:solidFill>
                  <a:srgbClr val="FFFFFF"/>
                </a:solidFill>
              </a:uFill>
              <a:latin typeface="Calibri" panose="020F050202020403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1" normalizeH="0" baseline="0" noProof="0">
              <a:ln>
                <a:noFill/>
              </a:ln>
              <a:solidFill>
                <a:srgbClr val="000000"/>
              </a:solidFill>
              <a:effectLst/>
              <a:uLnTx/>
              <a:uFill>
                <a:solidFill>
                  <a:srgbClr val="FFFFFF"/>
                </a:solidFill>
              </a:uFill>
              <a:latin typeface="Calibri" panose="020F050202020403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1" normalizeH="0" baseline="0" noProof="0">
                <a:ln>
                  <a:noFill/>
                </a:ln>
                <a:solidFill>
                  <a:srgbClr val="000000"/>
                </a:solidFill>
                <a:effectLst/>
                <a:uLnTx/>
                <a:uFill>
                  <a:solidFill>
                    <a:srgbClr val="FFFFFF"/>
                  </a:solidFill>
                </a:uFill>
                <a:latin typeface="Calibri" panose="020F0502020204030204" pitchFamily="34" charset="0"/>
                <a:ea typeface="DejaVu Sans"/>
                <a:cs typeface="+mn-cs"/>
              </a:rPr>
              <a:t> </a:t>
            </a:r>
            <a:endParaRPr kumimoji="0" lang="en-US" sz="2000" b="0" i="0" u="none" strike="noStrike" kern="1200" cap="none" spc="-1" normalizeH="0" baseline="0" noProof="0">
              <a:ln>
                <a:noFill/>
              </a:ln>
              <a:solidFill>
                <a:srgbClr val="000000"/>
              </a:solidFill>
              <a:effectLst/>
              <a:uLnTx/>
              <a:uFill>
                <a:solidFill>
                  <a:srgbClr val="FFFFFF"/>
                </a:solidFill>
              </a:uFill>
              <a:latin typeface="Calibri" panose="020F050202020403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1" normalizeH="0" baseline="0" noProof="0">
              <a:ln>
                <a:noFill/>
              </a:ln>
              <a:solidFill>
                <a:srgbClr val="000000"/>
              </a:solidFill>
              <a:effectLst/>
              <a:uLnTx/>
              <a:uFill>
                <a:solidFill>
                  <a:srgbClr val="FFFFFF"/>
                </a:solidFill>
              </a:uFill>
              <a:latin typeface="Calibri" panose="020F0502020204030204" pitchFamily="34" charset="0"/>
              <a:ea typeface="+mn-ea"/>
              <a:cs typeface="+mn-cs"/>
            </a:endParaRPr>
          </a:p>
        </p:txBody>
      </p:sp>
      <p:sp>
        <p:nvSpPr>
          <p:cNvPr id="3" name="TextBox 2">
            <a:extLst>
              <a:ext uri="{FF2B5EF4-FFF2-40B4-BE49-F238E27FC236}">
                <a16:creationId xmlns:a16="http://schemas.microsoft.com/office/drawing/2014/main" id="{EAA819FC-9DFA-8609-854D-D799C5D4B0C2}"/>
              </a:ext>
            </a:extLst>
          </p:cNvPr>
          <p:cNvSpPr txBox="1"/>
          <p:nvPr/>
        </p:nvSpPr>
        <p:spPr>
          <a:xfrm>
            <a:off x="395999" y="1901782"/>
            <a:ext cx="4494977" cy="2554545"/>
          </a:xfrm>
          <a:prstGeom prst="rect">
            <a:avLst/>
          </a:prstGeom>
          <a:noFill/>
        </p:spPr>
        <p:txBody>
          <a:bodyPr wrap="square" lIns="91440" tIns="45720" rIns="91440" bIns="45720" rtlCol="0" anchor="t">
            <a:spAutoFit/>
          </a:bodyPr>
          <a:lstStyle/>
          <a:p>
            <a:r>
              <a:rPr lang="en-CA" sz="2000" b="1" dirty="0"/>
              <a:t>Homework #10a: </a:t>
            </a:r>
            <a:r>
              <a:rPr lang="en-CA" sz="2000" dirty="0"/>
              <a:t>Continue with poster session organization. Reminder of schedule on the right.</a:t>
            </a:r>
          </a:p>
          <a:p>
            <a:endParaRPr lang="en-CA" sz="2000" dirty="0"/>
          </a:p>
          <a:p>
            <a:r>
              <a:rPr lang="en-CA" sz="2000" b="1" dirty="0"/>
              <a:t>Homework #10b: </a:t>
            </a:r>
            <a:r>
              <a:rPr lang="en-CA" sz="2000" dirty="0"/>
              <a:t>Further develop your poster design for the peer feedback session next week (i.e., come with a near-final version).</a:t>
            </a:r>
          </a:p>
        </p:txBody>
      </p:sp>
      <p:sp>
        <p:nvSpPr>
          <p:cNvPr id="7" name="TextShape 1">
            <a:extLst>
              <a:ext uri="{FF2B5EF4-FFF2-40B4-BE49-F238E27FC236}">
                <a16:creationId xmlns:a16="http://schemas.microsoft.com/office/drawing/2014/main" id="{918DCC7A-03C2-7496-4092-35416A51E136}"/>
              </a:ext>
            </a:extLst>
          </p:cNvPr>
          <p:cNvSpPr txBox="1"/>
          <p:nvPr/>
        </p:nvSpPr>
        <p:spPr>
          <a:xfrm>
            <a:off x="189245" y="807277"/>
            <a:ext cx="8351640" cy="647640"/>
          </a:xfrm>
          <a:prstGeom prst="rect">
            <a:avLst/>
          </a:prstGeom>
          <a:noFill/>
          <a:ln>
            <a:noFill/>
          </a:ln>
        </p:spPr>
        <p:txBody>
          <a:bodyPr lIns="91440" tIns="45720" rIns="91440" bIns="45720" anchor="ctr"/>
          <a:lstStyle/>
          <a:p>
            <a:pPr marL="171450" marR="0" lvl="1" indent="0" algn="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a:ea typeface="+mn-ea"/>
                <a:cs typeface="+mn-cs"/>
              </a:rPr>
              <a:t>Homework # 10</a:t>
            </a: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Foliennummernplatzhalter 5">
            <a:extLst>
              <a:ext uri="{FF2B5EF4-FFF2-40B4-BE49-F238E27FC236}">
                <a16:creationId xmlns:a16="http://schemas.microsoft.com/office/drawing/2014/main" id="{1705E436-8EA9-120D-9FFD-0486DA8F87C0}"/>
              </a:ext>
            </a:extLst>
          </p:cNvPr>
          <p:cNvSpPr txBox="1">
            <a:spLocks/>
          </p:cNvSpPr>
          <p:nvPr/>
        </p:nvSpPr>
        <p:spPr>
          <a:xfrm>
            <a:off x="7296150" y="6442075"/>
            <a:ext cx="1390650" cy="365125"/>
          </a:xfrm>
          <a:prstGeom prst="rect">
            <a:avLst/>
          </a:prstGeom>
        </p:spPr>
        <p:txBody>
          <a:bodyPr vert="horz" lIns="91440" tIns="45720" rIns="91440" bIns="45720" rtlCol="0" anchor="ctr"/>
          <a:lstStyle>
            <a:defPPr>
              <a:defRPr lang="de-DE"/>
            </a:defPPr>
            <a:lvl1pPr marL="0" algn="r" defTabSz="457200" rtl="0" eaLnBrk="1" fontAlgn="auto" latinLnBrk="0" hangingPunct="1">
              <a:spcBef>
                <a:spcPts val="0"/>
              </a:spcBef>
              <a:spcAft>
                <a:spcPts val="0"/>
              </a:spcAft>
              <a:defRPr sz="1200" b="0" i="0" kern="1200">
                <a:solidFill>
                  <a:srgbClr val="000000"/>
                </a:solidFill>
                <a:latin typeface="TheSans UHH Regular"/>
                <a:ea typeface="+mn-ea"/>
                <a:cs typeface="TheSans UHH Regular"/>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82D2EC59-6EE0-408D-A1B1-3A48C0081D76}" type="slidenum">
              <a:rPr lang="de-DE" smtClean="0"/>
              <a:pPr>
                <a:defRPr/>
              </a:pPr>
              <a:t>15</a:t>
            </a:fld>
            <a:endParaRPr lang="de-DE"/>
          </a:p>
        </p:txBody>
      </p:sp>
      <p:pic>
        <p:nvPicPr>
          <p:cNvPr id="4" name="Picture 3">
            <a:extLst>
              <a:ext uri="{FF2B5EF4-FFF2-40B4-BE49-F238E27FC236}">
                <a16:creationId xmlns:a16="http://schemas.microsoft.com/office/drawing/2014/main" id="{4E8216C6-D62A-AFE3-F5EB-D2D3F736189F}"/>
              </a:ext>
            </a:extLst>
          </p:cNvPr>
          <p:cNvPicPr>
            <a:picLocks noChangeAspect="1"/>
          </p:cNvPicPr>
          <p:nvPr/>
        </p:nvPicPr>
        <p:blipFill>
          <a:blip r:embed="rId3"/>
          <a:stretch>
            <a:fillRect/>
          </a:stretch>
        </p:blipFill>
        <p:spPr>
          <a:xfrm>
            <a:off x="4968679" y="2046790"/>
            <a:ext cx="3979895" cy="3579235"/>
          </a:xfrm>
          <a:prstGeom prst="rect">
            <a:avLst/>
          </a:prstGeom>
        </p:spPr>
      </p:pic>
      <p:sp>
        <p:nvSpPr>
          <p:cNvPr id="11" name="TextBox 10">
            <a:extLst>
              <a:ext uri="{FF2B5EF4-FFF2-40B4-BE49-F238E27FC236}">
                <a16:creationId xmlns:a16="http://schemas.microsoft.com/office/drawing/2014/main" id="{AF4BC6A5-4392-A6C3-0C34-AC25307E436B}"/>
              </a:ext>
            </a:extLst>
          </p:cNvPr>
          <p:cNvSpPr txBox="1"/>
          <p:nvPr/>
        </p:nvSpPr>
        <p:spPr>
          <a:xfrm rot="461101">
            <a:off x="6828968" y="3582405"/>
            <a:ext cx="718370" cy="246221"/>
          </a:xfrm>
          <a:prstGeom prst="rect">
            <a:avLst/>
          </a:prstGeom>
          <a:noFill/>
        </p:spPr>
        <p:txBody>
          <a:bodyPr wrap="square" rtlCol="0">
            <a:spAutoFit/>
          </a:bodyPr>
          <a:lstStyle/>
          <a:p>
            <a:pPr algn="ctr"/>
            <a:r>
              <a:rPr lang="en-CA" sz="1000" b="1" dirty="0">
                <a:highlight>
                  <a:srgbClr val="FFFF00"/>
                </a:highlight>
              </a:rPr>
              <a:t>TODAY</a:t>
            </a:r>
            <a:endParaRPr lang="en-CA" sz="1400" b="1" dirty="0">
              <a:highlight>
                <a:srgbClr val="FFFF00"/>
              </a:highlight>
            </a:endParaRPr>
          </a:p>
        </p:txBody>
      </p:sp>
      <p:sp>
        <p:nvSpPr>
          <p:cNvPr id="12" name="TextBox 11">
            <a:extLst>
              <a:ext uri="{FF2B5EF4-FFF2-40B4-BE49-F238E27FC236}">
                <a16:creationId xmlns:a16="http://schemas.microsoft.com/office/drawing/2014/main" id="{D5D5614B-EC31-5014-4D84-3F69A5C53DE2}"/>
              </a:ext>
            </a:extLst>
          </p:cNvPr>
          <p:cNvSpPr txBox="1"/>
          <p:nvPr/>
        </p:nvSpPr>
        <p:spPr>
          <a:xfrm>
            <a:off x="5195910" y="1717116"/>
            <a:ext cx="3752664" cy="369332"/>
          </a:xfrm>
          <a:prstGeom prst="rect">
            <a:avLst/>
          </a:prstGeom>
          <a:noFill/>
        </p:spPr>
        <p:txBody>
          <a:bodyPr wrap="square" rtlCol="0">
            <a:spAutoFit/>
          </a:bodyPr>
          <a:lstStyle/>
          <a:p>
            <a:r>
              <a:rPr lang="en-CA"/>
              <a:t>Poster session organization schedule</a:t>
            </a:r>
          </a:p>
        </p:txBody>
      </p:sp>
    </p:spTree>
    <p:extLst>
      <p:ext uri="{BB962C8B-B14F-4D97-AF65-F5344CB8AC3E}">
        <p14:creationId xmlns:p14="http://schemas.microsoft.com/office/powerpoint/2010/main" val="2098125847"/>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Shape 1">
            <a:extLst>
              <a:ext uri="{FF2B5EF4-FFF2-40B4-BE49-F238E27FC236}">
                <a16:creationId xmlns:a16="http://schemas.microsoft.com/office/drawing/2014/main" id="{8873B23B-A56F-4049-BABB-53207F421CA5}"/>
              </a:ext>
            </a:extLst>
          </p:cNvPr>
          <p:cNvSpPr txBox="1"/>
          <p:nvPr/>
        </p:nvSpPr>
        <p:spPr>
          <a:xfrm>
            <a:off x="396000" y="900180"/>
            <a:ext cx="8351640" cy="647640"/>
          </a:xfrm>
          <a:prstGeom prst="rect">
            <a:avLst/>
          </a:prstGeom>
          <a:noFill/>
          <a:ln>
            <a:noFill/>
          </a:ln>
        </p:spPr>
        <p:txBody>
          <a:bodyPr anchor="ctr"/>
          <a:lstStyle/>
          <a:p>
            <a:pPr marL="0" marR="0" lvl="0" indent="0" algn="r" defTabSz="457200" rtl="0" eaLnBrk="1" fontAlgn="auto" latinLnBrk="0" hangingPunct="1">
              <a:lnSpc>
                <a:spcPct val="100000"/>
              </a:lnSpc>
              <a:spcBef>
                <a:spcPts val="0"/>
              </a:spcBef>
              <a:spcAft>
                <a:spcPts val="600"/>
              </a:spcAft>
              <a:buClrTx/>
              <a:buSzTx/>
              <a:buFontTx/>
              <a:buNone/>
              <a:tabLst/>
              <a:defRPr/>
            </a:pPr>
            <a:r>
              <a:rPr kumimoji="0" lang="de-DE" sz="2800" b="1" i="0" u="none" strike="noStrike" kern="1200" cap="none" spc="0" normalizeH="0" baseline="0" noProof="0">
                <a:ln>
                  <a:noFill/>
                </a:ln>
                <a:effectLst/>
                <a:uLnTx/>
                <a:uFillTx/>
                <a:latin typeface="Calibri"/>
                <a:ea typeface="+mn-ea"/>
                <a:cs typeface="+mn-cs"/>
              </a:rPr>
              <a:t>Poster: Updated Timeline</a:t>
            </a:r>
          </a:p>
        </p:txBody>
      </p:sp>
      <p:graphicFrame>
        <p:nvGraphicFramePr>
          <p:cNvPr id="7" name="Tabelle 6">
            <a:extLst>
              <a:ext uri="{FF2B5EF4-FFF2-40B4-BE49-F238E27FC236}">
                <a16:creationId xmlns:a16="http://schemas.microsoft.com/office/drawing/2014/main" id="{278654D5-ACFA-426D-9C4F-55C00DA3DFA5}"/>
              </a:ext>
            </a:extLst>
          </p:cNvPr>
          <p:cNvGraphicFramePr>
            <a:graphicFrameLocks noGrp="1"/>
          </p:cNvGraphicFramePr>
          <p:nvPr>
            <p:extLst>
              <p:ext uri="{D42A27DB-BD31-4B8C-83A1-F6EECF244321}">
                <p14:modId xmlns:p14="http://schemas.microsoft.com/office/powerpoint/2010/main" val="2317286329"/>
              </p:ext>
            </p:extLst>
          </p:nvPr>
        </p:nvGraphicFramePr>
        <p:xfrm>
          <a:off x="143023" y="1547820"/>
          <a:ext cx="8857594" cy="5191759"/>
        </p:xfrm>
        <a:graphic>
          <a:graphicData uri="http://schemas.openxmlformats.org/drawingml/2006/table">
            <a:tbl>
              <a:tblPr firstRow="1" bandRow="1">
                <a:tableStyleId>{5C22544A-7EE6-4342-B048-85BDC9FD1C3A}</a:tableStyleId>
              </a:tblPr>
              <a:tblGrid>
                <a:gridCol w="7010252">
                  <a:extLst>
                    <a:ext uri="{9D8B030D-6E8A-4147-A177-3AD203B41FA5}">
                      <a16:colId xmlns:a16="http://schemas.microsoft.com/office/drawing/2014/main" val="3797667719"/>
                    </a:ext>
                  </a:extLst>
                </a:gridCol>
                <a:gridCol w="1847342">
                  <a:extLst>
                    <a:ext uri="{9D8B030D-6E8A-4147-A177-3AD203B41FA5}">
                      <a16:colId xmlns:a16="http://schemas.microsoft.com/office/drawing/2014/main" val="1014943470"/>
                    </a:ext>
                  </a:extLst>
                </a:gridCol>
              </a:tblGrid>
              <a:tr h="370840">
                <a:tc>
                  <a:txBody>
                    <a:bodyPr/>
                    <a:lstStyle/>
                    <a:p>
                      <a:r>
                        <a:rPr lang="de-DE" sz="1400"/>
                        <a:t>Task</a:t>
                      </a:r>
                    </a:p>
                  </a:txBody>
                  <a:tcPr/>
                </a:tc>
                <a:tc>
                  <a:txBody>
                    <a:bodyPr/>
                    <a:lstStyle/>
                    <a:p>
                      <a:r>
                        <a:rPr lang="de-DE" sz="1400" err="1"/>
                        <a:t>until</a:t>
                      </a:r>
                      <a:endParaRPr lang="de-DE" sz="1400"/>
                    </a:p>
                  </a:txBody>
                  <a:tcPr/>
                </a:tc>
                <a:extLst>
                  <a:ext uri="{0D108BD9-81ED-4DB2-BD59-A6C34878D82A}">
                    <a16:rowId xmlns:a16="http://schemas.microsoft.com/office/drawing/2014/main" val="1352446260"/>
                  </a:ext>
                </a:extLst>
              </a:tr>
              <a:tr h="370840">
                <a:tc>
                  <a:txBody>
                    <a:bodyPr/>
                    <a:lstStyle/>
                    <a:p>
                      <a:r>
                        <a:rPr lang="de-DE" sz="1400"/>
                        <a:t>Class: </a:t>
                      </a:r>
                      <a:r>
                        <a:rPr lang="en-US" sz="1400"/>
                        <a:t>Introduction to poster tasks and grading (Lars)</a:t>
                      </a:r>
                      <a:endParaRPr lang="de-DE" sz="1400"/>
                    </a:p>
                  </a:txBody>
                  <a:tcPr/>
                </a:tc>
                <a:tc>
                  <a:txBody>
                    <a:bodyPr/>
                    <a:lstStyle/>
                    <a:p>
                      <a:r>
                        <a:rPr lang="de-DE" sz="1400" baseline="0"/>
                        <a:t>23.04.26</a:t>
                      </a:r>
                      <a:endParaRPr lang="de-DE" sz="1400" baseline="30000"/>
                    </a:p>
                  </a:txBody>
                  <a:tcPr/>
                </a:tc>
                <a:extLst>
                  <a:ext uri="{0D108BD9-81ED-4DB2-BD59-A6C34878D82A}">
                    <a16:rowId xmlns:a16="http://schemas.microsoft.com/office/drawing/2014/main" val="2683501160"/>
                  </a:ext>
                </a:extLst>
              </a:tr>
              <a:tr h="370840">
                <a:tc>
                  <a:txBody>
                    <a:bodyPr/>
                    <a:lstStyle/>
                    <a:p>
                      <a:r>
                        <a:rPr lang="en-US" sz="1400"/>
                        <a:t>Homework: Post first ideas for a poster on the blog (100-200 words)</a:t>
                      </a:r>
                      <a:endParaRPr lang="de-DE" sz="1400"/>
                    </a:p>
                  </a:txBody>
                  <a:tcPr/>
                </a:tc>
                <a:tc>
                  <a:txBody>
                    <a:bodyPr/>
                    <a:lstStyle/>
                    <a:p>
                      <a:r>
                        <a:rPr lang="de-DE" sz="1400"/>
                        <a:t>30.04.26</a:t>
                      </a:r>
                      <a:endParaRPr lang="de-DE" sz="1400" baseline="30000"/>
                    </a:p>
                  </a:txBody>
                  <a:tcPr/>
                </a:tc>
                <a:extLst>
                  <a:ext uri="{0D108BD9-81ED-4DB2-BD59-A6C34878D82A}">
                    <a16:rowId xmlns:a16="http://schemas.microsoft.com/office/drawing/2014/main" val="2527214099"/>
                  </a:ext>
                </a:extLst>
              </a:tr>
              <a:tr h="370840">
                <a:tc>
                  <a:txBody>
                    <a:bodyPr/>
                    <a:lstStyle/>
                    <a:p>
                      <a:r>
                        <a:rPr lang="de-DE" sz="1400"/>
                        <a:t>Class: Input on poster design (Kat); </a:t>
                      </a:r>
                      <a:r>
                        <a:rPr lang="en-US" sz="1400"/>
                        <a:t>Starting organisation of self-organized poster session </a:t>
                      </a:r>
                      <a:r>
                        <a:rPr lang="de-DE" sz="1400"/>
                        <a:t>(Kat)</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400"/>
                        <a:t>30.04.26</a:t>
                      </a:r>
                      <a:endParaRPr lang="de-DE" sz="1400" baseline="30000"/>
                    </a:p>
                  </a:txBody>
                  <a:tcPr/>
                </a:tc>
                <a:extLst>
                  <a:ext uri="{0D108BD9-81ED-4DB2-BD59-A6C34878D82A}">
                    <a16:rowId xmlns:a16="http://schemas.microsoft.com/office/drawing/2014/main" val="3472744152"/>
                  </a:ext>
                </a:extLst>
              </a:tr>
              <a:tr h="370840">
                <a:tc>
                  <a:txBody>
                    <a:bodyPr/>
                    <a:lstStyle/>
                    <a:p>
                      <a:r>
                        <a:rPr lang="de-DE" sz="1400">
                          <a:solidFill>
                            <a:schemeClr val="tx1"/>
                          </a:solidFill>
                        </a:rPr>
                        <a:t>Homework: </a:t>
                      </a:r>
                      <a:r>
                        <a:rPr lang="en-US" sz="1400">
                          <a:solidFill>
                            <a:schemeClr val="tx1"/>
                          </a:solidFill>
                        </a:rPr>
                        <a:t>Comment on the blog on one poster idea  (50-100 words)</a:t>
                      </a:r>
                      <a:endParaRPr lang="de-DE" sz="1400">
                        <a:solidFill>
                          <a:schemeClr val="tx1"/>
                        </a:solidFill>
                      </a:endParaRPr>
                    </a:p>
                  </a:txBody>
                  <a:tcPr/>
                </a:tc>
                <a:tc>
                  <a:txBody>
                    <a:bodyPr/>
                    <a:lstStyle/>
                    <a:p>
                      <a:r>
                        <a:rPr lang="de-DE" sz="1400" baseline="0">
                          <a:solidFill>
                            <a:schemeClr val="tx1"/>
                          </a:solidFill>
                        </a:rPr>
                        <a:t>14.05.26</a:t>
                      </a:r>
                    </a:p>
                  </a:txBody>
                  <a:tcPr/>
                </a:tc>
                <a:extLst>
                  <a:ext uri="{0D108BD9-81ED-4DB2-BD59-A6C34878D82A}">
                    <a16:rowId xmlns:a16="http://schemas.microsoft.com/office/drawing/2014/main" val="4107251023"/>
                  </a:ext>
                </a:extLst>
              </a:tr>
              <a:tr h="370840">
                <a:tc>
                  <a:txBody>
                    <a:bodyPr/>
                    <a:lstStyle/>
                    <a:p>
                      <a:r>
                        <a:rPr lang="en-US" sz="1400"/>
                        <a:t>Homework: Post proposal for your poster topic including references (300-400 words)</a:t>
                      </a:r>
                      <a:endParaRPr lang="de-DE" sz="1400"/>
                    </a:p>
                  </a:txBody>
                  <a:tcPr/>
                </a:tc>
                <a:tc>
                  <a:txBody>
                    <a:bodyPr/>
                    <a:lstStyle/>
                    <a:p>
                      <a:r>
                        <a:rPr lang="de-DE" sz="1400" baseline="0"/>
                        <a:t>21.05.26</a:t>
                      </a:r>
                    </a:p>
                  </a:txBody>
                  <a:tcPr/>
                </a:tc>
                <a:extLst>
                  <a:ext uri="{0D108BD9-81ED-4DB2-BD59-A6C34878D82A}">
                    <a16:rowId xmlns:a16="http://schemas.microsoft.com/office/drawing/2014/main" val="3481706866"/>
                  </a:ext>
                </a:extLst>
              </a:tr>
              <a:tr h="370839">
                <a:tc>
                  <a:txBody>
                    <a:bodyPr/>
                    <a:lstStyle/>
                    <a:p>
                      <a:pPr lvl="0">
                        <a:buNone/>
                      </a:pPr>
                      <a:r>
                        <a:rPr lang="de-DE" sz="1400" b="0" i="0" u="none" strike="noStrike" noProof="0">
                          <a:solidFill>
                            <a:schemeClr val="tx1"/>
                          </a:solidFill>
                          <a:latin typeface="Calibri"/>
                          <a:ea typeface="Calibri"/>
                          <a:cs typeface="Calibri"/>
                        </a:rPr>
                        <a:t>Class: Peer-peer feedback session; Poster session organization (Lars and Kat)</a:t>
                      </a:r>
                      <a:endParaRPr lang="en-US">
                        <a:solidFill>
                          <a:schemeClr val="tx1"/>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400" baseline="0"/>
                        <a:t>21.05.26</a:t>
                      </a:r>
                      <a:endParaRPr lang="de-DE" sz="1400"/>
                    </a:p>
                  </a:txBody>
                  <a:tcPr/>
                </a:tc>
                <a:extLst>
                  <a:ext uri="{0D108BD9-81ED-4DB2-BD59-A6C34878D82A}">
                    <a16:rowId xmlns:a16="http://schemas.microsoft.com/office/drawing/2014/main" val="1512730953"/>
                  </a:ext>
                </a:extLst>
              </a:tr>
              <a:tr h="370840">
                <a:tc>
                  <a:txBody>
                    <a:bodyPr/>
                    <a:lstStyle/>
                    <a:p>
                      <a:r>
                        <a:rPr lang="de-DE" sz="1400"/>
                        <a:t>Q&amp;A poster task</a:t>
                      </a:r>
                    </a:p>
                  </a:txBody>
                  <a:tcPr/>
                </a:tc>
                <a:tc>
                  <a:txBody>
                    <a:bodyPr/>
                    <a:lstStyle/>
                    <a:p>
                      <a:r>
                        <a:rPr lang="de-DE" sz="1400"/>
                        <a:t>28.05.26</a:t>
                      </a:r>
                      <a:endParaRPr lang="de-DE" sz="1400" baseline="30000"/>
                    </a:p>
                  </a:txBody>
                  <a:tcPr/>
                </a:tc>
                <a:extLst>
                  <a:ext uri="{0D108BD9-81ED-4DB2-BD59-A6C34878D82A}">
                    <a16:rowId xmlns:a16="http://schemas.microsoft.com/office/drawing/2014/main" val="1172143734"/>
                  </a:ext>
                </a:extLst>
              </a:tr>
              <a:tr h="370840">
                <a:tc>
                  <a:txBody>
                    <a:bodyPr/>
                    <a:lstStyle/>
                    <a:p>
                      <a:r>
                        <a:rPr lang="de-DE" sz="1400"/>
                        <a:t>Homework: </a:t>
                      </a:r>
                      <a:r>
                        <a:rPr lang="en-US" sz="1400"/>
                        <a:t>prepare first version of poster (digital and A4 printout)</a:t>
                      </a:r>
                      <a:endParaRPr lang="de-DE" sz="1400"/>
                    </a:p>
                  </a:txBody>
                  <a:tcPr/>
                </a:tc>
                <a:tc>
                  <a:txBody>
                    <a:bodyPr/>
                    <a:lstStyle/>
                    <a:p>
                      <a:r>
                        <a:rPr lang="de-DE" sz="1400"/>
                        <a:t>11.06.26</a:t>
                      </a:r>
                      <a:endParaRPr lang="de-DE" sz="1400" baseline="30000"/>
                    </a:p>
                  </a:txBody>
                  <a:tcPr/>
                </a:tc>
                <a:extLst>
                  <a:ext uri="{0D108BD9-81ED-4DB2-BD59-A6C34878D82A}">
                    <a16:rowId xmlns:a16="http://schemas.microsoft.com/office/drawing/2014/main" val="1781374763"/>
                  </a:ext>
                </a:extLst>
              </a:tr>
              <a:tr h="370840">
                <a:tc>
                  <a:txBody>
                    <a:bodyPr/>
                    <a:lstStyle/>
                    <a:p>
                      <a:r>
                        <a:rPr lang="de-DE" sz="1400"/>
                        <a:t>Class: Poster drafts feedback - speed dating</a:t>
                      </a:r>
                    </a:p>
                  </a:txBody>
                  <a:tcPr/>
                </a:tc>
                <a:tc>
                  <a:txBody>
                    <a:bodyPr/>
                    <a:lstStyle/>
                    <a:p>
                      <a:r>
                        <a:rPr lang="de-DE" sz="1400"/>
                        <a:t>11.06.26</a:t>
                      </a:r>
                      <a:endParaRPr lang="de-DE" sz="1400" baseline="30000"/>
                    </a:p>
                  </a:txBody>
                  <a:tcPr/>
                </a:tc>
                <a:extLst>
                  <a:ext uri="{0D108BD9-81ED-4DB2-BD59-A6C34878D82A}">
                    <a16:rowId xmlns:a16="http://schemas.microsoft.com/office/drawing/2014/main" val="1171176751"/>
                  </a:ext>
                </a:extLst>
              </a:tr>
              <a:tr h="370840">
                <a:tc>
                  <a:txBody>
                    <a:bodyPr/>
                    <a:lstStyle/>
                    <a:p>
                      <a:r>
                        <a:rPr lang="en-US" sz="1400"/>
                        <a:t>Time for students to prepare poster session</a:t>
                      </a:r>
                    </a:p>
                  </a:txBody>
                  <a:tcPr/>
                </a:tc>
                <a:tc>
                  <a:txBody>
                    <a:bodyPr/>
                    <a:lstStyle/>
                    <a:p>
                      <a:r>
                        <a:rPr lang="de-DE" sz="1400"/>
                        <a:t>18.06.26</a:t>
                      </a:r>
                      <a:endParaRPr lang="de-DE" sz="1400" baseline="30000"/>
                    </a:p>
                  </a:txBody>
                  <a:tcPr/>
                </a:tc>
                <a:extLst>
                  <a:ext uri="{0D108BD9-81ED-4DB2-BD59-A6C34878D82A}">
                    <a16:rowId xmlns:a16="http://schemas.microsoft.com/office/drawing/2014/main" val="570271436"/>
                  </a:ext>
                </a:extLst>
              </a:tr>
              <a:tr h="370840">
                <a:tc>
                  <a:txBody>
                    <a:bodyPr/>
                    <a:lstStyle/>
                    <a:p>
                      <a:pPr marL="0" marR="0" lvl="0" indent="0" algn="l" rtl="0" eaLnBrk="1" fontAlgn="auto" latinLnBrk="0" hangingPunct="1">
                        <a:lnSpc>
                          <a:spcPct val="100000"/>
                        </a:lnSpc>
                        <a:spcBef>
                          <a:spcPts val="0"/>
                        </a:spcBef>
                        <a:spcAft>
                          <a:spcPts val="0"/>
                        </a:spcAft>
                        <a:buClrTx/>
                        <a:buSzTx/>
                        <a:buFontTx/>
                        <a:buNone/>
                      </a:pPr>
                      <a:r>
                        <a:rPr lang="de-DE" sz="1400"/>
                        <a:t>Poster clinic: peer feedback; </a:t>
                      </a:r>
                      <a:r>
                        <a:rPr lang="en-US" sz="1400"/>
                        <a:t>Time for students to prepare poster session</a:t>
                      </a:r>
                    </a:p>
                  </a:txBody>
                  <a:tcPr/>
                </a:tc>
                <a:tc>
                  <a:txBody>
                    <a:bodyPr/>
                    <a:lstStyle/>
                    <a:p>
                      <a:r>
                        <a:rPr lang="de-DE" sz="1400" baseline="0"/>
                        <a:t>25.06.26</a:t>
                      </a:r>
                    </a:p>
                  </a:txBody>
                  <a:tcPr/>
                </a:tc>
                <a:extLst>
                  <a:ext uri="{0D108BD9-81ED-4DB2-BD59-A6C34878D82A}">
                    <a16:rowId xmlns:a16="http://schemas.microsoft.com/office/drawing/2014/main" val="3574249384"/>
                  </a:ext>
                </a:extLst>
              </a:tr>
              <a:tr h="370840">
                <a:tc>
                  <a:txBody>
                    <a:bodyPr/>
                    <a:lstStyle/>
                    <a:p>
                      <a:r>
                        <a:rPr lang="de-DE" sz="1400"/>
                        <a:t>Poster Session practice session and event</a:t>
                      </a:r>
                    </a:p>
                  </a:txBody>
                  <a:tcPr/>
                </a:tc>
                <a:tc>
                  <a:txBody>
                    <a:bodyPr/>
                    <a:lstStyle/>
                    <a:p>
                      <a:r>
                        <a:rPr lang="de-DE" sz="1400"/>
                        <a:t>02.07.26, 09.07.26</a:t>
                      </a:r>
                      <a:endParaRPr lang="de-DE" sz="1400" baseline="30000"/>
                    </a:p>
                  </a:txBody>
                  <a:tcPr/>
                </a:tc>
                <a:extLst>
                  <a:ext uri="{0D108BD9-81ED-4DB2-BD59-A6C34878D82A}">
                    <a16:rowId xmlns:a16="http://schemas.microsoft.com/office/drawing/2014/main" val="3828707529"/>
                  </a:ext>
                </a:extLst>
              </a:tr>
              <a:tr h="370840">
                <a:tc>
                  <a:txBody>
                    <a:bodyPr/>
                    <a:lstStyle/>
                    <a:p>
                      <a:r>
                        <a:rPr lang="de-DE" sz="1400"/>
                        <a:t>CLICCS Retreat: </a:t>
                      </a:r>
                      <a:r>
                        <a:rPr lang="de-DE" sz="1400" err="1"/>
                        <a:t>Presentation</a:t>
                      </a:r>
                      <a:r>
                        <a:rPr lang="de-DE" sz="1400"/>
                        <a:t> </a:t>
                      </a:r>
                      <a:r>
                        <a:rPr lang="de-DE" sz="1400" err="1"/>
                        <a:t>of</a:t>
                      </a:r>
                      <a:r>
                        <a:rPr lang="de-DE" sz="1400"/>
                        <a:t> </a:t>
                      </a:r>
                      <a:r>
                        <a:rPr lang="de-DE" sz="1400" err="1"/>
                        <a:t>awarded</a:t>
                      </a:r>
                      <a:r>
                        <a:rPr lang="de-DE" sz="1400"/>
                        <a:t> </a:t>
                      </a:r>
                      <a:r>
                        <a:rPr lang="de-DE" sz="1400" err="1"/>
                        <a:t>posters</a:t>
                      </a:r>
                      <a:endParaRPr lang="de-DE" sz="1400"/>
                    </a:p>
                  </a:txBody>
                  <a:tcPr/>
                </a:tc>
                <a:tc>
                  <a:txBody>
                    <a:bodyPr/>
                    <a:lstStyle/>
                    <a:p>
                      <a:r>
                        <a:rPr lang="de-DE" sz="1400"/>
                        <a:t>30.09.-02.10.26</a:t>
                      </a:r>
                      <a:endParaRPr lang="de-DE" sz="1400" baseline="30000"/>
                    </a:p>
                  </a:txBody>
                  <a:tcPr/>
                </a:tc>
                <a:extLst>
                  <a:ext uri="{0D108BD9-81ED-4DB2-BD59-A6C34878D82A}">
                    <a16:rowId xmlns:a16="http://schemas.microsoft.com/office/drawing/2014/main" val="802424940"/>
                  </a:ext>
                </a:extLst>
              </a:tr>
            </a:tbl>
          </a:graphicData>
        </a:graphic>
      </p:graphicFrame>
    </p:spTree>
    <p:extLst>
      <p:ext uri="{BB962C8B-B14F-4D97-AF65-F5344CB8AC3E}">
        <p14:creationId xmlns:p14="http://schemas.microsoft.com/office/powerpoint/2010/main" val="22758817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Shape 1"/>
          <p:cNvSpPr txBox="1"/>
          <p:nvPr/>
        </p:nvSpPr>
        <p:spPr>
          <a:xfrm>
            <a:off x="189245" y="544387"/>
            <a:ext cx="8351640" cy="647640"/>
          </a:xfrm>
          <a:prstGeom prst="rect">
            <a:avLst/>
          </a:prstGeom>
          <a:noFill/>
          <a:ln>
            <a:noFill/>
          </a:ln>
        </p:spPr>
        <p:txBody>
          <a:bodyPr anchor="ctr"/>
          <a:lstStyle/>
          <a:p>
            <a:pPr marL="171450" marR="0" lvl="1" indent="0" algn="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effectLst/>
                <a:uLnTx/>
                <a:uFillTx/>
                <a:latin typeface="Calibri"/>
                <a:ea typeface="+mn-ea"/>
                <a:cs typeface="+mn-cs"/>
              </a:rPr>
              <a:t>Updated preliminary session plan</a:t>
            </a:r>
            <a:endParaRPr kumimoji="0" lang="en-US" sz="2400" b="0" i="0" u="none" strike="noStrike" kern="1200" cap="none" spc="0" normalizeH="0" baseline="0" noProof="0">
              <a:ln>
                <a:noFill/>
              </a:ln>
              <a:effectLst/>
              <a:uLnTx/>
              <a:uFillTx/>
              <a:latin typeface="Calibri"/>
              <a:ea typeface="+mn-ea"/>
              <a:cs typeface="+mn-cs"/>
            </a:endParaRPr>
          </a:p>
        </p:txBody>
      </p:sp>
      <p:graphicFrame>
        <p:nvGraphicFramePr>
          <p:cNvPr id="10" name="Table 9"/>
          <p:cNvGraphicFramePr>
            <a:graphicFrameLocks noGrp="1"/>
          </p:cNvGraphicFramePr>
          <p:nvPr>
            <p:extLst>
              <p:ext uri="{D42A27DB-BD31-4B8C-83A1-F6EECF244321}">
                <p14:modId xmlns:p14="http://schemas.microsoft.com/office/powerpoint/2010/main" val="4234474929"/>
              </p:ext>
            </p:extLst>
          </p:nvPr>
        </p:nvGraphicFramePr>
        <p:xfrm>
          <a:off x="1" y="1270687"/>
          <a:ext cx="9143999" cy="5120640"/>
        </p:xfrm>
        <a:graphic>
          <a:graphicData uri="http://schemas.openxmlformats.org/drawingml/2006/table">
            <a:tbl>
              <a:tblPr>
                <a:tableStyleId>{5C22544A-7EE6-4342-B048-85BDC9FD1C3A}</a:tableStyleId>
              </a:tblPr>
              <a:tblGrid>
                <a:gridCol w="818983">
                  <a:extLst>
                    <a:ext uri="{9D8B030D-6E8A-4147-A177-3AD203B41FA5}">
                      <a16:colId xmlns:a16="http://schemas.microsoft.com/office/drawing/2014/main" val="20000"/>
                    </a:ext>
                  </a:extLst>
                </a:gridCol>
                <a:gridCol w="8325016">
                  <a:extLst>
                    <a:ext uri="{9D8B030D-6E8A-4147-A177-3AD203B41FA5}">
                      <a16:colId xmlns:a16="http://schemas.microsoft.com/office/drawing/2014/main" val="20001"/>
                    </a:ext>
                  </a:extLst>
                </a:gridCol>
              </a:tblGrid>
              <a:tr h="342210">
                <a:tc>
                  <a:txBody>
                    <a:bodyPr/>
                    <a:lstStyle/>
                    <a:p>
                      <a:pPr algn="ctr"/>
                      <a:r>
                        <a:rPr lang="en-GB" sz="1400">
                          <a:latin typeface="Calibri"/>
                        </a:rPr>
                        <a:t>09.04.</a:t>
                      </a:r>
                    </a:p>
                  </a:txBody>
                  <a:tcPr anchor="ctr">
                    <a:solidFill>
                      <a:schemeClr val="accent1">
                        <a:lumMod val="20000"/>
                        <a:lumOff val="80000"/>
                      </a:schemeClr>
                    </a:solidFill>
                  </a:tcPr>
                </a:tc>
                <a:tc>
                  <a:txBody>
                    <a:bodyPr/>
                    <a:lstStyle/>
                    <a:p>
                      <a:r>
                        <a:rPr lang="en-US" sz="1400">
                          <a:latin typeface="Calibri"/>
                        </a:rPr>
                        <a:t>Introduction to the course (L. Kutzbach); </a:t>
                      </a:r>
                      <a:r>
                        <a:rPr lang="en-US" sz="1400"/>
                        <a:t>Introduction to the course blog (J. Behrens); Introduction </a:t>
                      </a:r>
                      <a:r>
                        <a:rPr lang="en-US" sz="1400">
                          <a:latin typeface="+mn-lt"/>
                        </a:rPr>
                        <a:t>to </a:t>
                      </a:r>
                      <a:r>
                        <a:rPr lang="en-US" sz="1400" i="1">
                          <a:latin typeface="+mn-lt"/>
                        </a:rPr>
                        <a:t>Climate Futures </a:t>
                      </a:r>
                      <a:r>
                        <a:rPr lang="en-US" sz="1400">
                          <a:latin typeface="+mn-lt"/>
                        </a:rPr>
                        <a:t>(L. Kutzbach)</a:t>
                      </a:r>
                      <a:endParaRPr lang="en-US" sz="1400"/>
                    </a:p>
                  </a:txBody>
                  <a:tcPr anchor="ctr">
                    <a:solidFill>
                      <a:schemeClr val="accent1">
                        <a:lumMod val="20000"/>
                        <a:lumOff val="80000"/>
                      </a:schemeClr>
                    </a:solidFill>
                  </a:tcPr>
                </a:tc>
                <a:extLst>
                  <a:ext uri="{0D108BD9-81ED-4DB2-BD59-A6C34878D82A}">
                    <a16:rowId xmlns:a16="http://schemas.microsoft.com/office/drawing/2014/main" val="10001"/>
                  </a:ext>
                </a:extLst>
              </a:tr>
              <a:tr h="173500">
                <a:tc>
                  <a:txBody>
                    <a:bodyPr/>
                    <a:lstStyle/>
                    <a:p>
                      <a:pPr algn="ctr"/>
                      <a:r>
                        <a:rPr lang="en-GB" sz="1400">
                          <a:latin typeface="Calibri"/>
                        </a:rPr>
                        <a:t>16.04.</a:t>
                      </a:r>
                    </a:p>
                  </a:txBody>
                  <a:tcPr anchor="ctr">
                    <a:solidFill>
                      <a:schemeClr val="accent1">
                        <a:lumMod val="20000"/>
                        <a:lumOff val="80000"/>
                      </a:schemeClr>
                    </a:solidFill>
                  </a:tcPr>
                </a:tc>
                <a:tc>
                  <a:txBody>
                    <a:bodyPr/>
                    <a:lstStyle/>
                    <a:p>
                      <a:r>
                        <a:rPr lang="en-US" sz="1400" kern="1200">
                          <a:solidFill>
                            <a:schemeClr val="dk1"/>
                          </a:solidFill>
                          <a:latin typeface="+mn-lt"/>
                          <a:ea typeface="+mn-ea"/>
                          <a:cs typeface="+mn-cs"/>
                        </a:rPr>
                        <a:t>Mapping natural and societal dynamics constituting climate futures (</a:t>
                      </a:r>
                      <a:r>
                        <a:rPr lang="de-DE" sz="1400" kern="1200">
                          <a:solidFill>
                            <a:schemeClr val="dk1"/>
                          </a:solidFill>
                          <a:latin typeface="Calibri"/>
                          <a:ea typeface="+mn-ea"/>
                          <a:cs typeface="+mn-cs"/>
                        </a:rPr>
                        <a:t>A. Oberg</a:t>
                      </a:r>
                      <a:r>
                        <a:rPr lang="en-US" sz="1400" kern="1200">
                          <a:solidFill>
                            <a:schemeClr val="dk1"/>
                          </a:solidFill>
                          <a:latin typeface="Calibri"/>
                          <a:ea typeface="+mn-ea"/>
                          <a:cs typeface="+mn-cs"/>
                        </a:rPr>
                        <a:t>); </a:t>
                      </a:r>
                      <a:endParaRPr lang="en-US" sz="1400"/>
                    </a:p>
                  </a:txBody>
                  <a:tcPr anchor="ctr">
                    <a:solidFill>
                      <a:schemeClr val="accent1">
                        <a:lumMod val="20000"/>
                        <a:lumOff val="80000"/>
                      </a:schemeClr>
                    </a:solidFill>
                  </a:tcPr>
                </a:tc>
                <a:extLst>
                  <a:ext uri="{0D108BD9-81ED-4DB2-BD59-A6C34878D82A}">
                    <a16:rowId xmlns:a16="http://schemas.microsoft.com/office/drawing/2014/main" val="10002"/>
                  </a:ext>
                </a:extLst>
              </a:tr>
              <a:tr h="0">
                <a:tc>
                  <a:txBody>
                    <a:bodyPr/>
                    <a:lstStyle/>
                    <a:p>
                      <a:pPr algn="ctr"/>
                      <a:r>
                        <a:rPr lang="en-GB" sz="1400">
                          <a:latin typeface="Calibri"/>
                        </a:rPr>
                        <a:t>23.04.</a:t>
                      </a:r>
                    </a:p>
                  </a:txBody>
                  <a:tcPr anchor="ctr">
                    <a:solidFill>
                      <a:schemeClr val="accent1">
                        <a:lumMod val="20000"/>
                        <a:lumOff val="80000"/>
                      </a:schemeClr>
                    </a:solidFill>
                  </a:tcPr>
                </a:tc>
                <a:tc>
                  <a:txBody>
                    <a:bodyPr/>
                    <a:lstStyle/>
                    <a:p>
                      <a:r>
                        <a:rPr lang="en-US" sz="1400"/>
                        <a:t>Introduction to poster task and grading criteria; poster session task (L. </a:t>
                      </a:r>
                      <a:r>
                        <a:rPr lang="en-US" sz="1400" err="1"/>
                        <a:t>Kutzbach</a:t>
                      </a:r>
                      <a:r>
                        <a:rPr lang="en-US" sz="1400"/>
                        <a:t>); Input on </a:t>
                      </a:r>
                      <a:r>
                        <a:rPr lang="en-US" sz="1400" i="1" u="none">
                          <a:latin typeface="+mn-lt"/>
                        </a:rPr>
                        <a:t>Epistemic Pluralism in Climate Science</a:t>
                      </a:r>
                      <a:r>
                        <a:rPr lang="en-US" sz="1400">
                          <a:latin typeface="+mn-lt"/>
                        </a:rPr>
                        <a:t> (K. Linscott et al.); Input on </a:t>
                      </a:r>
                      <a:r>
                        <a:rPr lang="en-US" sz="1400" i="1">
                          <a:latin typeface="+mn-lt"/>
                        </a:rPr>
                        <a:t>Transformative Science </a:t>
                      </a:r>
                      <a:r>
                        <a:rPr lang="en-US" sz="1400">
                          <a:latin typeface="+mn-lt"/>
                        </a:rPr>
                        <a:t>(M. Brüggemann)</a:t>
                      </a:r>
                      <a:endParaRPr lang="en-US" sz="1400" baseline="0">
                        <a:latin typeface="Calibri"/>
                      </a:endParaRPr>
                    </a:p>
                  </a:txBody>
                  <a:tcPr anchor="ctr">
                    <a:solidFill>
                      <a:schemeClr val="accent1">
                        <a:lumMod val="20000"/>
                        <a:lumOff val="80000"/>
                      </a:schemeClr>
                    </a:solidFill>
                  </a:tcPr>
                </a:tc>
                <a:extLst>
                  <a:ext uri="{0D108BD9-81ED-4DB2-BD59-A6C34878D82A}">
                    <a16:rowId xmlns:a16="http://schemas.microsoft.com/office/drawing/2014/main" val="2981567763"/>
                  </a:ext>
                </a:extLst>
              </a:tr>
              <a:tr h="326718">
                <a:tc>
                  <a:txBody>
                    <a:bodyPr/>
                    <a:lstStyle/>
                    <a:p>
                      <a:pPr marL="0" algn="ctr" defTabSz="457200" rtl="0" eaLnBrk="1" latinLnBrk="0" hangingPunct="1"/>
                      <a:r>
                        <a:rPr lang="en-GB" sz="1400" kern="1200">
                          <a:solidFill>
                            <a:schemeClr val="dk1"/>
                          </a:solidFill>
                          <a:latin typeface="Calibri"/>
                          <a:ea typeface="+mn-ea"/>
                          <a:cs typeface="+mn-cs"/>
                        </a:rPr>
                        <a:t>30.04.</a:t>
                      </a:r>
                    </a:p>
                  </a:txBody>
                  <a:tcPr anchor="ctr">
                    <a:solidFill>
                      <a:schemeClr val="accent1">
                        <a:lumMod val="20000"/>
                        <a:lumOff val="80000"/>
                      </a:schemeClr>
                    </a:solidFill>
                  </a:tcPr>
                </a:tc>
                <a:tc>
                  <a:txBody>
                    <a:bodyPr/>
                    <a:lstStyle/>
                    <a:p>
                      <a:pPr marL="0" algn="l" defTabSz="457200" rtl="0" eaLnBrk="1" latinLnBrk="0" hangingPunct="1"/>
                      <a:r>
                        <a:rPr lang="en-US" sz="1400" i="1" kern="1200">
                          <a:solidFill>
                            <a:schemeClr val="dk1"/>
                          </a:solidFill>
                          <a:latin typeface="+mn-lt"/>
                          <a:ea typeface="+mn-ea"/>
                          <a:cs typeface="+mn-cs"/>
                        </a:rPr>
                        <a:t>Mathematical perspectives on climate futures </a:t>
                      </a:r>
                      <a:r>
                        <a:rPr lang="en-US" sz="1400" kern="1200">
                          <a:solidFill>
                            <a:schemeClr val="dk1"/>
                          </a:solidFill>
                          <a:latin typeface="+mn-lt"/>
                          <a:ea typeface="+mn-ea"/>
                          <a:cs typeface="+mn-cs"/>
                        </a:rPr>
                        <a:t>(J. Behrens); Introduction to poster design and starting </a:t>
                      </a:r>
                      <a:r>
                        <a:rPr lang="en-US" sz="1400" kern="1200" err="1">
                          <a:solidFill>
                            <a:schemeClr val="dk1"/>
                          </a:solidFill>
                          <a:latin typeface="+mn-lt"/>
                          <a:ea typeface="+mn-ea"/>
                          <a:cs typeface="+mn-cs"/>
                        </a:rPr>
                        <a:t>o</a:t>
                      </a:r>
                      <a:r>
                        <a:rPr lang="en-US" sz="1400" err="1">
                          <a:latin typeface="+mn-lt"/>
                        </a:rPr>
                        <a:t>rganisation</a:t>
                      </a:r>
                      <a:r>
                        <a:rPr lang="en-US" sz="1400">
                          <a:latin typeface="+mn-lt"/>
                        </a:rPr>
                        <a:t> of poster session task (K. Linscott)</a:t>
                      </a:r>
                      <a:endParaRPr lang="en-US" sz="1400" kern="1200">
                        <a:solidFill>
                          <a:schemeClr val="dk1"/>
                        </a:solidFill>
                        <a:latin typeface="Calibri"/>
                        <a:ea typeface="+mn-ea"/>
                        <a:cs typeface="+mn-cs"/>
                      </a:endParaRPr>
                    </a:p>
                  </a:txBody>
                  <a:tcPr anchor="ctr">
                    <a:solidFill>
                      <a:schemeClr val="accent1">
                        <a:lumMod val="20000"/>
                        <a:lumOff val="80000"/>
                      </a:schemeClr>
                    </a:solidFill>
                  </a:tcPr>
                </a:tc>
                <a:extLst>
                  <a:ext uri="{0D108BD9-81ED-4DB2-BD59-A6C34878D82A}">
                    <a16:rowId xmlns:a16="http://schemas.microsoft.com/office/drawing/2014/main" val="10003"/>
                  </a:ext>
                </a:extLst>
              </a:tr>
              <a:tr h="444347">
                <a:tc>
                  <a:txBody>
                    <a:bodyPr/>
                    <a:lstStyle/>
                    <a:p>
                      <a:pPr marL="0" algn="ctr" defTabSz="457200" rtl="0" eaLnBrk="1" latinLnBrk="0" hangingPunct="1"/>
                      <a:r>
                        <a:rPr lang="en-GB" sz="1400" kern="1200">
                          <a:solidFill>
                            <a:schemeClr val="dk1"/>
                          </a:solidFill>
                          <a:latin typeface="Calibri"/>
                          <a:ea typeface="+mn-ea"/>
                          <a:cs typeface="+mn-cs"/>
                        </a:rPr>
                        <a:t>07.05.</a:t>
                      </a:r>
                    </a:p>
                  </a:txBody>
                  <a:tcPr anchor="ctr">
                    <a:solidFill>
                      <a:schemeClr val="accent1">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i="1" kern="1200">
                          <a:solidFill>
                            <a:schemeClr val="dk1"/>
                          </a:solidFill>
                          <a:latin typeface="Calibri"/>
                          <a:ea typeface="+mn-ea"/>
                          <a:cs typeface="+mn-cs"/>
                        </a:rPr>
                        <a:t>Can we predict climate? </a:t>
                      </a:r>
                      <a:r>
                        <a:rPr lang="en-US" sz="1400" kern="1200">
                          <a:solidFill>
                            <a:schemeClr val="dk1"/>
                          </a:solidFill>
                          <a:latin typeface="Calibri"/>
                          <a:ea typeface="+mn-ea"/>
                          <a:cs typeface="+mn-cs"/>
                        </a:rPr>
                        <a:t>(Johanna Baehr); </a:t>
                      </a:r>
                      <a:r>
                        <a:rPr lang="en-US" sz="1400" kern="1200">
                          <a:solidFill>
                            <a:schemeClr val="dk1"/>
                          </a:solidFill>
                          <a:latin typeface="+mn-lt"/>
                          <a:ea typeface="+mn-ea"/>
                          <a:cs typeface="+mn-cs"/>
                        </a:rPr>
                        <a:t>1</a:t>
                      </a:r>
                      <a:r>
                        <a:rPr lang="en-US" sz="1400" kern="1200" baseline="30000">
                          <a:solidFill>
                            <a:schemeClr val="dk1"/>
                          </a:solidFill>
                          <a:latin typeface="+mn-lt"/>
                          <a:ea typeface="+mn-ea"/>
                          <a:cs typeface="+mn-cs"/>
                        </a:rPr>
                        <a:t>st</a:t>
                      </a:r>
                      <a:r>
                        <a:rPr lang="en-US" sz="1400" kern="1200">
                          <a:solidFill>
                            <a:schemeClr val="dk1"/>
                          </a:solidFill>
                          <a:latin typeface="+mn-lt"/>
                          <a:ea typeface="+mn-ea"/>
                          <a:cs typeface="+mn-cs"/>
                        </a:rPr>
                        <a:t> role-play on </a:t>
                      </a:r>
                      <a:r>
                        <a:rPr lang="en-US" sz="1400" i="1" kern="1200">
                          <a:solidFill>
                            <a:schemeClr val="dk1"/>
                          </a:solidFill>
                          <a:latin typeface="+mn-lt"/>
                          <a:ea typeface="+mn-ea"/>
                          <a:cs typeface="+mn-cs"/>
                        </a:rPr>
                        <a:t>epistemic plurality and transformative science in CLICSS </a:t>
                      </a:r>
                      <a:r>
                        <a:rPr lang="en-US" sz="1400" kern="1200">
                          <a:solidFill>
                            <a:schemeClr val="dk1"/>
                          </a:solidFill>
                          <a:latin typeface="+mn-lt"/>
                          <a:ea typeface="+mn-ea"/>
                          <a:cs typeface="+mn-cs"/>
                        </a:rPr>
                        <a:t>(students)</a:t>
                      </a:r>
                      <a:endParaRPr lang="en-US" sz="1400" kern="1200">
                        <a:solidFill>
                          <a:schemeClr val="dk1"/>
                        </a:solidFill>
                        <a:latin typeface="Calibri"/>
                        <a:ea typeface="+mn-ea"/>
                        <a:cs typeface="+mn-cs"/>
                      </a:endParaRPr>
                    </a:p>
                  </a:txBody>
                  <a:tcPr anchor="ctr">
                    <a:solidFill>
                      <a:schemeClr val="accent1">
                        <a:lumMod val="20000"/>
                        <a:lumOff val="80000"/>
                      </a:schemeClr>
                    </a:solidFill>
                  </a:tcPr>
                </a:tc>
                <a:extLst>
                  <a:ext uri="{0D108BD9-81ED-4DB2-BD59-A6C34878D82A}">
                    <a16:rowId xmlns:a16="http://schemas.microsoft.com/office/drawing/2014/main" val="10004"/>
                  </a:ext>
                </a:extLst>
              </a:tr>
              <a:tr h="299935">
                <a:tc>
                  <a:txBody>
                    <a:bodyPr/>
                    <a:lstStyle/>
                    <a:p>
                      <a:pPr marL="0" algn="ctr" defTabSz="457200" rtl="0" eaLnBrk="1" latinLnBrk="0" hangingPunct="1"/>
                      <a:r>
                        <a:rPr lang="en-GB" sz="1400" kern="1200">
                          <a:solidFill>
                            <a:schemeClr val="dk1"/>
                          </a:solidFill>
                          <a:latin typeface="Calibri"/>
                          <a:ea typeface="+mn-ea"/>
                          <a:cs typeface="+mn-cs"/>
                        </a:rPr>
                        <a:t>21.05.</a:t>
                      </a:r>
                    </a:p>
                  </a:txBody>
                  <a:tcPr anchor="ctr">
                    <a:solidFill>
                      <a:schemeClr val="accent1">
                        <a:lumMod val="20000"/>
                        <a:lumOff val="80000"/>
                      </a:schemeClr>
                    </a:solidFill>
                  </a:tcPr>
                </a:tc>
                <a:tc>
                  <a:txBody>
                    <a:bodyPr/>
                    <a:lstStyle/>
                    <a:p>
                      <a:pPr marL="0" algn="l" rtl="0" eaLnBrk="1" latinLnBrk="0" hangingPunct="1"/>
                      <a:r>
                        <a:rPr lang="en-US" sz="1400" kern="1200">
                          <a:solidFill>
                            <a:schemeClr val="tx1"/>
                          </a:solidFill>
                          <a:latin typeface="+mn-lt"/>
                          <a:ea typeface="+mn-ea"/>
                          <a:cs typeface="+mn-cs"/>
                        </a:rPr>
                        <a:t>Peer-peer feedback session; Poster session organization (K. Linscott and L. </a:t>
                      </a:r>
                      <a:r>
                        <a:rPr lang="en-US" sz="1400" kern="1200" err="1">
                          <a:solidFill>
                            <a:schemeClr val="tx1"/>
                          </a:solidFill>
                          <a:latin typeface="+mn-lt"/>
                          <a:ea typeface="+mn-ea"/>
                          <a:cs typeface="+mn-cs"/>
                        </a:rPr>
                        <a:t>Kutzbach</a:t>
                      </a:r>
                      <a:r>
                        <a:rPr lang="en-US" sz="1400" kern="1200">
                          <a:solidFill>
                            <a:schemeClr val="tx1"/>
                          </a:solidFill>
                          <a:latin typeface="+mn-lt"/>
                          <a:ea typeface="+mn-ea"/>
                          <a:cs typeface="+mn-cs"/>
                        </a:rPr>
                        <a:t>)</a:t>
                      </a:r>
                      <a:endParaRPr lang="en-US" sz="1400" kern="1200">
                        <a:solidFill>
                          <a:schemeClr val="tx1"/>
                        </a:solidFill>
                        <a:latin typeface="Calibri"/>
                        <a:ea typeface="+mn-ea"/>
                        <a:cs typeface="+mn-cs"/>
                      </a:endParaRPr>
                    </a:p>
                  </a:txBody>
                  <a:tcPr anchor="ctr">
                    <a:solidFill>
                      <a:schemeClr val="accent1">
                        <a:lumMod val="20000"/>
                        <a:lumOff val="80000"/>
                      </a:schemeClr>
                    </a:solidFill>
                  </a:tcPr>
                </a:tc>
                <a:extLst>
                  <a:ext uri="{0D108BD9-81ED-4DB2-BD59-A6C34878D82A}">
                    <a16:rowId xmlns:a16="http://schemas.microsoft.com/office/drawing/2014/main" val="10005"/>
                  </a:ext>
                </a:extLst>
              </a:tr>
              <a:tr h="299935">
                <a:tc>
                  <a:txBody>
                    <a:bodyPr/>
                    <a:lstStyle/>
                    <a:p>
                      <a:pPr marL="0" algn="ctr" defTabSz="457200" rtl="0" eaLnBrk="1" latinLnBrk="0" hangingPunct="1"/>
                      <a:r>
                        <a:rPr lang="en-GB" sz="1400" kern="1200">
                          <a:solidFill>
                            <a:schemeClr val="dk1"/>
                          </a:solidFill>
                          <a:latin typeface="Calibri"/>
                          <a:ea typeface="+mn-ea"/>
                          <a:cs typeface="+mn-cs"/>
                        </a:rPr>
                        <a:t>28.05.</a:t>
                      </a:r>
                    </a:p>
                  </a:txBody>
                  <a:tcPr anchor="ctr">
                    <a:solidFill>
                      <a:schemeClr val="accent1">
                        <a:lumMod val="20000"/>
                        <a:lumOff val="80000"/>
                      </a:schemeClr>
                    </a:solidFill>
                  </a:tcPr>
                </a:tc>
                <a:tc>
                  <a:txBody>
                    <a:bodyPr/>
                    <a:lstStyle/>
                    <a:p>
                      <a:pPr marL="0" algn="l" rtl="0" eaLnBrk="1" latinLnBrk="0" hangingPunct="1"/>
                      <a:r>
                        <a:rPr lang="en-US" sz="1400" i="1" kern="1200">
                          <a:solidFill>
                            <a:schemeClr val="tx1"/>
                          </a:solidFill>
                          <a:latin typeface="+mn-lt"/>
                          <a:ea typeface="+mn-ea"/>
                          <a:cs typeface="+mn-cs"/>
                        </a:rPr>
                        <a:t>Communicating climate futures </a:t>
                      </a:r>
                      <a:r>
                        <a:rPr lang="en-US" sz="1400" kern="1200">
                          <a:solidFill>
                            <a:schemeClr val="tx1"/>
                          </a:solidFill>
                          <a:latin typeface="+mn-lt"/>
                          <a:ea typeface="+mn-ea"/>
                          <a:cs typeface="+mn-cs"/>
                        </a:rPr>
                        <a:t>(Michael Brüggemann); </a:t>
                      </a:r>
                      <a:r>
                        <a:rPr lang="fr-FR" sz="1400" b="0" i="0" u="none" strike="noStrike" kern="1200" noProof="0">
                          <a:solidFill>
                            <a:schemeClr val="tx1"/>
                          </a:solidFill>
                          <a:latin typeface="Calibri"/>
                          <a:ea typeface="Calibri"/>
                          <a:cs typeface="Calibri"/>
                        </a:rPr>
                        <a:t>Q&amp;A poster </a:t>
                      </a:r>
                      <a:r>
                        <a:rPr lang="fr-FR" sz="1400" b="0" i="0" u="none" strike="noStrike" kern="1200" noProof="0" err="1">
                          <a:solidFill>
                            <a:schemeClr val="tx1"/>
                          </a:solidFill>
                          <a:latin typeface="Calibri"/>
                          <a:ea typeface="Calibri"/>
                          <a:cs typeface="Calibri"/>
                        </a:rPr>
                        <a:t>task</a:t>
                      </a:r>
                      <a:endParaRPr lang="en-US" sz="1400" b="0" i="0" u="none" strike="noStrike" kern="1200" noProof="0">
                        <a:solidFill>
                          <a:schemeClr val="tx1"/>
                        </a:solidFill>
                        <a:latin typeface="Calibri"/>
                        <a:ea typeface="Calibri"/>
                        <a:cs typeface="Calibri"/>
                      </a:endParaRPr>
                    </a:p>
                  </a:txBody>
                  <a:tcPr anchor="ctr">
                    <a:solidFill>
                      <a:schemeClr val="accent1">
                        <a:lumMod val="20000"/>
                        <a:lumOff val="80000"/>
                      </a:schemeClr>
                    </a:solidFill>
                  </a:tcPr>
                </a:tc>
                <a:extLst>
                  <a:ext uri="{0D108BD9-81ED-4DB2-BD59-A6C34878D82A}">
                    <a16:rowId xmlns:a16="http://schemas.microsoft.com/office/drawing/2014/main" val="10006"/>
                  </a:ext>
                </a:extLst>
              </a:tr>
              <a:tr h="299935">
                <a:tc>
                  <a:txBody>
                    <a:bodyPr/>
                    <a:lstStyle/>
                    <a:p>
                      <a:pPr marL="0" algn="ctr" defTabSz="457200" rtl="0" eaLnBrk="1" latinLnBrk="0" hangingPunct="1"/>
                      <a:r>
                        <a:rPr lang="en-GB" sz="1400" kern="1200">
                          <a:solidFill>
                            <a:schemeClr val="dk1"/>
                          </a:solidFill>
                          <a:latin typeface="Calibri"/>
                          <a:ea typeface="+mn-ea"/>
                          <a:cs typeface="+mn-cs"/>
                        </a:rPr>
                        <a:t>04.06.</a:t>
                      </a:r>
                    </a:p>
                  </a:txBody>
                  <a:tcPr anchor="ctr">
                    <a:solidFill>
                      <a:schemeClr val="accent1">
                        <a:lumMod val="20000"/>
                        <a:lumOff val="80000"/>
                      </a:schemeClr>
                    </a:solidFill>
                  </a:tcPr>
                </a:tc>
                <a:tc>
                  <a:txBody>
                    <a:bodyPr/>
                    <a:lstStyle/>
                    <a:p>
                      <a:pPr marL="0" lvl="0" algn="l">
                        <a:buNone/>
                      </a:pPr>
                      <a:r>
                        <a:rPr lang="en-US" sz="1400" i="1" kern="1200">
                          <a:solidFill>
                            <a:schemeClr val="dk1"/>
                          </a:solidFill>
                          <a:latin typeface="Calibri"/>
                          <a:ea typeface="+mn-ea"/>
                          <a:cs typeface="+mn-cs"/>
                        </a:rPr>
                        <a:t>Narrative-based near-term prediction of climate futures </a:t>
                      </a:r>
                      <a:r>
                        <a:rPr lang="en-US" sz="1400" kern="1200">
                          <a:solidFill>
                            <a:schemeClr val="dk1"/>
                          </a:solidFill>
                          <a:latin typeface="Calibri"/>
                          <a:ea typeface="+mn-ea"/>
                          <a:cs typeface="+mn-cs"/>
                        </a:rPr>
                        <a:t>(Leo Borchert)</a:t>
                      </a:r>
                      <a:r>
                        <a:rPr lang="en-US" sz="1400" kern="1200">
                          <a:solidFill>
                            <a:schemeClr val="tx1"/>
                          </a:solidFill>
                          <a:latin typeface="Calibri"/>
                          <a:ea typeface="+mn-ea"/>
                          <a:cs typeface="+mn-cs"/>
                        </a:rPr>
                        <a:t>;</a:t>
                      </a:r>
                      <a:r>
                        <a:rPr lang="fr-FR" sz="1400" kern="1200">
                          <a:solidFill>
                            <a:schemeClr val="tx1"/>
                          </a:solidFill>
                          <a:latin typeface="Calibri"/>
                          <a:ea typeface="+mn-ea"/>
                          <a:cs typeface="+mn-cs"/>
                        </a:rPr>
                        <a:t> discussion on desired futures</a:t>
                      </a:r>
                    </a:p>
                  </a:txBody>
                  <a:tcPr anchor="ctr">
                    <a:solidFill>
                      <a:schemeClr val="accent1">
                        <a:lumMod val="20000"/>
                        <a:lumOff val="80000"/>
                      </a:schemeClr>
                    </a:solidFill>
                  </a:tcPr>
                </a:tc>
                <a:extLst>
                  <a:ext uri="{0D108BD9-81ED-4DB2-BD59-A6C34878D82A}">
                    <a16:rowId xmlns:a16="http://schemas.microsoft.com/office/drawing/2014/main" val="10008"/>
                  </a:ext>
                </a:extLst>
              </a:tr>
              <a:tr h="299935">
                <a:tc>
                  <a:txBody>
                    <a:bodyPr/>
                    <a:lstStyle/>
                    <a:p>
                      <a:pPr marL="0" algn="ctr" defTabSz="457200" rtl="0" eaLnBrk="1" latinLnBrk="0" hangingPunct="1"/>
                      <a:r>
                        <a:rPr lang="en-GB" sz="1400" kern="1200">
                          <a:solidFill>
                            <a:schemeClr val="dk1"/>
                          </a:solidFill>
                          <a:latin typeface="Calibri"/>
                          <a:ea typeface="+mn-ea"/>
                          <a:cs typeface="+mn-cs"/>
                        </a:rPr>
                        <a:t>11.06.</a:t>
                      </a:r>
                    </a:p>
                  </a:txBody>
                  <a:tcPr anchor="ctr">
                    <a:solidFill>
                      <a:schemeClr val="accent1">
                        <a:lumMod val="20000"/>
                        <a:lumOff val="80000"/>
                      </a:schemeClr>
                    </a:solidFill>
                  </a:tcPr>
                </a:tc>
                <a:tc>
                  <a:txBody>
                    <a:bodyPr/>
                    <a:lstStyle/>
                    <a:p>
                      <a:pPr marL="0" lvl="0" indent="0" algn="l">
                        <a:buNone/>
                      </a:pPr>
                      <a:r>
                        <a:rPr lang="en-US" sz="1400" kern="1200">
                          <a:solidFill>
                            <a:schemeClr val="dk1"/>
                          </a:solidFill>
                          <a:latin typeface="+mn-lt"/>
                          <a:ea typeface="+mn-ea"/>
                          <a:cs typeface="+mn-cs"/>
                        </a:rPr>
                        <a:t>Poster drafts feedback - speed dating</a:t>
                      </a:r>
                      <a:endParaRPr lang="en-US" sz="1400" kern="1200" baseline="30000">
                        <a:solidFill>
                          <a:schemeClr val="dk1"/>
                        </a:solidFill>
                        <a:latin typeface="+mn-lt"/>
                        <a:ea typeface="+mn-ea"/>
                        <a:cs typeface="+mn-cs"/>
                      </a:endParaRPr>
                    </a:p>
                  </a:txBody>
                  <a:tcPr anchor="ctr">
                    <a:solidFill>
                      <a:schemeClr val="accent1">
                        <a:lumMod val="20000"/>
                        <a:lumOff val="80000"/>
                      </a:schemeClr>
                    </a:solidFill>
                  </a:tcPr>
                </a:tc>
                <a:extLst>
                  <a:ext uri="{0D108BD9-81ED-4DB2-BD59-A6C34878D82A}">
                    <a16:rowId xmlns:a16="http://schemas.microsoft.com/office/drawing/2014/main" val="10009"/>
                  </a:ext>
                </a:extLst>
              </a:tr>
              <a:tr h="299935">
                <a:tc>
                  <a:txBody>
                    <a:bodyPr/>
                    <a:lstStyle/>
                    <a:p>
                      <a:pPr marL="0" algn="ctr" defTabSz="457200" rtl="0" eaLnBrk="1" latinLnBrk="0" hangingPunct="1"/>
                      <a:r>
                        <a:rPr lang="en-GB" sz="1400" kern="1200">
                          <a:solidFill>
                            <a:schemeClr val="dk1"/>
                          </a:solidFill>
                          <a:latin typeface="Calibri"/>
                          <a:ea typeface="+mn-ea"/>
                          <a:cs typeface="+mn-cs"/>
                        </a:rPr>
                        <a:t>18.06.</a:t>
                      </a:r>
                    </a:p>
                  </a:txBody>
                  <a:tcPr anchor="ctr">
                    <a:solidFill>
                      <a:schemeClr val="accent1">
                        <a:lumMod val="20000"/>
                        <a:lumOff val="80000"/>
                      </a:schemeClr>
                    </a:solidFill>
                  </a:tcPr>
                </a:tc>
                <a:tc>
                  <a:txBody>
                    <a:bodyPr/>
                    <a:lstStyle/>
                    <a:p>
                      <a:pPr marL="0" marR="0" lvl="0" indent="0" eaLnBrk="1" fontAlgn="auto" latinLnBrk="0" hangingPunct="1">
                        <a:lnSpc>
                          <a:spcPct val="100000"/>
                        </a:lnSpc>
                        <a:spcBef>
                          <a:spcPts val="0"/>
                        </a:spcBef>
                        <a:spcAft>
                          <a:spcPts val="0"/>
                        </a:spcAft>
                        <a:buClrTx/>
                        <a:buSzTx/>
                        <a:buFontTx/>
                        <a:buNone/>
                      </a:pPr>
                      <a:r>
                        <a:rPr kumimoji="0" lang="en-GB" sz="1400" b="0" i="0" u="none" strike="noStrike" kern="0" cap="none" spc="0" normalizeH="0" baseline="0" noProof="0">
                          <a:ln>
                            <a:noFill/>
                          </a:ln>
                          <a:solidFill>
                            <a:prstClr val="black"/>
                          </a:solidFill>
                          <a:effectLst/>
                          <a:uLnTx/>
                          <a:uFillTx/>
                          <a:latin typeface="Calibri"/>
                        </a:rPr>
                        <a:t>Organisation of poster session;</a:t>
                      </a:r>
                      <a:r>
                        <a:rPr kumimoji="0" lang="en-GB" sz="1400" b="0" i="0" u="none" strike="noStrike" kern="0" cap="none" spc="0" normalizeH="0" baseline="0" noProof="0">
                          <a:ln>
                            <a:noFill/>
                          </a:ln>
                          <a:solidFill>
                            <a:schemeClr val="tx1"/>
                          </a:solidFill>
                          <a:effectLst/>
                          <a:uLnTx/>
                          <a:uFillTx/>
                          <a:latin typeface="Calibri"/>
                        </a:rPr>
                        <a:t> </a:t>
                      </a:r>
                      <a:r>
                        <a:rPr lang="en-US" sz="1400" b="0" i="0" u="none" strike="noStrike" kern="1200" noProof="0">
                          <a:solidFill>
                            <a:schemeClr val="tx1"/>
                          </a:solidFill>
                          <a:latin typeface="+mn-lt"/>
                          <a:ea typeface="Calibri"/>
                          <a:cs typeface="Calibri"/>
                        </a:rPr>
                        <a:t>2</a:t>
                      </a:r>
                      <a:r>
                        <a:rPr lang="en-US" sz="900" b="0" i="0" u="none" strike="noStrike" kern="1200" baseline="30000" noProof="0">
                          <a:solidFill>
                            <a:schemeClr val="tx1"/>
                          </a:solidFill>
                          <a:latin typeface="+mn-lt"/>
                          <a:ea typeface="Calibri"/>
                          <a:cs typeface="Calibri"/>
                        </a:rPr>
                        <a:t>nd</a:t>
                      </a:r>
                      <a:r>
                        <a:rPr lang="en-US" sz="1400" b="0" i="0" u="none" strike="noStrike" kern="1200" noProof="0">
                          <a:solidFill>
                            <a:schemeClr val="tx1"/>
                          </a:solidFill>
                          <a:latin typeface="+mn-lt"/>
                          <a:ea typeface="Calibri"/>
                          <a:cs typeface="Calibri"/>
                        </a:rPr>
                        <a:t> role-play (students)</a:t>
                      </a:r>
                      <a:endParaRPr kumimoji="0" lang="en-GB" sz="1400" b="0" i="0" u="none" strike="noStrike" kern="0" cap="none" spc="0" normalizeH="0" baseline="0" noProof="0">
                        <a:ln>
                          <a:noFill/>
                        </a:ln>
                        <a:solidFill>
                          <a:schemeClr val="tx1"/>
                        </a:solidFill>
                        <a:effectLst/>
                        <a:uLnTx/>
                        <a:uFillTx/>
                        <a:latin typeface="Calibri"/>
                      </a:endParaRPr>
                    </a:p>
                  </a:txBody>
                  <a:tcPr anchor="ctr">
                    <a:solidFill>
                      <a:schemeClr val="accent1">
                        <a:lumMod val="20000"/>
                        <a:lumOff val="80000"/>
                      </a:schemeClr>
                    </a:solidFill>
                  </a:tcPr>
                </a:tc>
                <a:extLst>
                  <a:ext uri="{0D108BD9-81ED-4DB2-BD59-A6C34878D82A}">
                    <a16:rowId xmlns:a16="http://schemas.microsoft.com/office/drawing/2014/main" val="2002564049"/>
                  </a:ext>
                </a:extLst>
              </a:tr>
              <a:tr h="299935">
                <a:tc>
                  <a:txBody>
                    <a:bodyPr/>
                    <a:lstStyle/>
                    <a:p>
                      <a:pPr algn="ctr"/>
                      <a:r>
                        <a:rPr lang="en-GB" sz="1400">
                          <a:latin typeface="Calibri"/>
                        </a:rPr>
                        <a:t>25.06.</a:t>
                      </a:r>
                    </a:p>
                  </a:txBody>
                  <a:tcPr anchor="ctr">
                    <a:solidFill>
                      <a:schemeClr val="accent1">
                        <a:lumMod val="20000"/>
                        <a:lumOff val="80000"/>
                      </a:schemeClr>
                    </a:solidFill>
                  </a:tcPr>
                </a:tc>
                <a:tc>
                  <a:txBody>
                    <a:bodyPr/>
                    <a:lstStyle/>
                    <a:p>
                      <a:r>
                        <a:rPr lang="en-GB" sz="1400">
                          <a:latin typeface="Calibri"/>
                        </a:rPr>
                        <a:t>Poster clinic: peer feedback; preparation of poster session</a:t>
                      </a:r>
                    </a:p>
                  </a:txBody>
                  <a:tcPr anchor="ctr">
                    <a:solidFill>
                      <a:schemeClr val="accent1">
                        <a:lumMod val="20000"/>
                        <a:lumOff val="80000"/>
                      </a:schemeClr>
                    </a:solidFill>
                  </a:tcPr>
                </a:tc>
                <a:extLst>
                  <a:ext uri="{0D108BD9-81ED-4DB2-BD59-A6C34878D82A}">
                    <a16:rowId xmlns:a16="http://schemas.microsoft.com/office/drawing/2014/main" val="10012"/>
                  </a:ext>
                </a:extLst>
              </a:tr>
              <a:tr h="177740">
                <a:tc>
                  <a:txBody>
                    <a:bodyPr/>
                    <a:lstStyle/>
                    <a:p>
                      <a:pPr algn="ctr"/>
                      <a:r>
                        <a:rPr lang="en-GB" sz="1400">
                          <a:latin typeface="Calibri"/>
                        </a:rPr>
                        <a:t>02.07.</a:t>
                      </a:r>
                    </a:p>
                  </a:txBody>
                  <a:tcPr anchor="ctr">
                    <a:solidFill>
                      <a:schemeClr val="accent1">
                        <a:lumMod val="20000"/>
                        <a:lumOff val="80000"/>
                      </a:schemeClr>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Calibri"/>
                        </a:rPr>
                        <a:t>Poster presentation practice session</a:t>
                      </a:r>
                    </a:p>
                  </a:txBody>
                  <a:tcPr anchor="ctr">
                    <a:solidFill>
                      <a:schemeClr val="accent1">
                        <a:lumMod val="20000"/>
                        <a:lumOff val="80000"/>
                      </a:schemeClr>
                    </a:solidFill>
                  </a:tcPr>
                </a:tc>
                <a:extLst>
                  <a:ext uri="{0D108BD9-81ED-4DB2-BD59-A6C34878D82A}">
                    <a16:rowId xmlns:a16="http://schemas.microsoft.com/office/drawing/2014/main" val="2205448032"/>
                  </a:ext>
                </a:extLst>
              </a:tr>
              <a:tr h="177740">
                <a:tc>
                  <a:txBody>
                    <a:bodyPr/>
                    <a:lstStyle/>
                    <a:p>
                      <a:pPr algn="ctr"/>
                      <a:r>
                        <a:rPr lang="en-GB" sz="1400">
                          <a:latin typeface="Calibri"/>
                        </a:rPr>
                        <a:t>09.07.</a:t>
                      </a:r>
                    </a:p>
                  </a:txBody>
                  <a:tcPr anchor="ctr">
                    <a:solidFill>
                      <a:schemeClr val="accent1">
                        <a:lumMod val="20000"/>
                        <a:lumOff val="80000"/>
                      </a:schemeClr>
                    </a:solidFill>
                  </a:tcPr>
                </a:tc>
                <a:tc>
                  <a:txBody>
                    <a:bodyPr/>
                    <a:lstStyle/>
                    <a:p>
                      <a:r>
                        <a:rPr lang="en-GB" sz="1400">
                          <a:latin typeface="Calibri"/>
                        </a:rPr>
                        <a:t>Poster Session event (10:00-15:00)</a:t>
                      </a:r>
                    </a:p>
                  </a:txBody>
                  <a:tcPr anchor="ctr">
                    <a:solidFill>
                      <a:schemeClr val="accent1">
                        <a:lumMod val="20000"/>
                        <a:lumOff val="80000"/>
                      </a:schemeClr>
                    </a:solidFill>
                  </a:tcPr>
                </a:tc>
                <a:extLst>
                  <a:ext uri="{0D108BD9-81ED-4DB2-BD59-A6C34878D82A}">
                    <a16:rowId xmlns:a16="http://schemas.microsoft.com/office/drawing/2014/main" val="3494054837"/>
                  </a:ext>
                </a:extLst>
              </a:tr>
              <a:tr h="177740">
                <a:tc>
                  <a:txBody>
                    <a:bodyPr/>
                    <a:lstStyle/>
                    <a:p>
                      <a:pPr algn="ctr"/>
                      <a:r>
                        <a:rPr lang="en-GB" sz="1400">
                          <a:latin typeface="Calibri"/>
                        </a:rPr>
                        <a:t>16.07.</a:t>
                      </a:r>
                    </a:p>
                  </a:txBody>
                  <a:tcPr anchor="ctr">
                    <a:solidFill>
                      <a:schemeClr val="accent1">
                        <a:lumMod val="20000"/>
                        <a:lumOff val="80000"/>
                      </a:schemeClr>
                    </a:solidFill>
                  </a:tcPr>
                </a:tc>
                <a:tc>
                  <a:txBody>
                    <a:bodyPr/>
                    <a:lstStyle/>
                    <a:p>
                      <a:r>
                        <a:rPr lang="en-US" sz="1400" dirty="0">
                          <a:latin typeface="Calibri"/>
                        </a:rPr>
                        <a:t>Feedback and Conclusions (students and lecturers)</a:t>
                      </a:r>
                    </a:p>
                  </a:txBody>
                  <a:tcPr anchor="ctr">
                    <a:solidFill>
                      <a:schemeClr val="accent1">
                        <a:lumMod val="20000"/>
                        <a:lumOff val="80000"/>
                      </a:schemeClr>
                    </a:solidFill>
                  </a:tcPr>
                </a:tc>
                <a:extLst>
                  <a:ext uri="{0D108BD9-81ED-4DB2-BD59-A6C34878D82A}">
                    <a16:rowId xmlns:a16="http://schemas.microsoft.com/office/drawing/2014/main" val="10013"/>
                  </a:ext>
                </a:extLst>
              </a:tr>
            </a:tbl>
          </a:graphicData>
        </a:graphic>
      </p:graphicFrame>
      <p:sp>
        <p:nvSpPr>
          <p:cNvPr id="4" name="Foliennummernplatzhalter 5">
            <a:extLst>
              <a:ext uri="{FF2B5EF4-FFF2-40B4-BE49-F238E27FC236}">
                <a16:creationId xmlns:a16="http://schemas.microsoft.com/office/drawing/2014/main" id="{A9491B2F-2A38-4BB0-8FFD-A9D039046A30}"/>
              </a:ext>
            </a:extLst>
          </p:cNvPr>
          <p:cNvSpPr txBox="1">
            <a:spLocks/>
          </p:cNvSpPr>
          <p:nvPr/>
        </p:nvSpPr>
        <p:spPr>
          <a:xfrm>
            <a:off x="7296150" y="6442075"/>
            <a:ext cx="1390650" cy="365125"/>
          </a:xfrm>
          <a:prstGeom prst="rect">
            <a:avLst/>
          </a:prstGeom>
        </p:spPr>
        <p:txBody>
          <a:bodyPr vert="horz" lIns="91440" tIns="45720" rIns="91440" bIns="45720" rtlCol="0" anchor="ctr"/>
          <a:lstStyle>
            <a:defPPr>
              <a:defRPr lang="de-DE"/>
            </a:defPPr>
            <a:lvl1pPr marL="0" algn="r" defTabSz="457200" rtl="0" eaLnBrk="1" fontAlgn="auto" latinLnBrk="0" hangingPunct="1">
              <a:spcBef>
                <a:spcPts val="0"/>
              </a:spcBef>
              <a:spcAft>
                <a:spcPts val="0"/>
              </a:spcAft>
              <a:defRPr sz="1200" b="0" i="0" kern="1200">
                <a:solidFill>
                  <a:srgbClr val="000000"/>
                </a:solidFill>
                <a:latin typeface="TheSans UHH Regular"/>
                <a:ea typeface="+mn-ea"/>
                <a:cs typeface="TheSans UHH Regular"/>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82D2EC59-6EE0-408D-A1B1-3A48C0081D76}" type="slidenum">
              <a:rPr kumimoji="0" lang="de-DE" sz="1200" b="0" i="0" u="none" strike="noStrike" kern="1200" cap="none" spc="0" normalizeH="0" baseline="0" noProof="0" smtClean="0">
                <a:ln>
                  <a:noFill/>
                </a:ln>
                <a:solidFill>
                  <a:srgbClr val="000000"/>
                </a:solidFill>
                <a:effectLst/>
                <a:uLnTx/>
                <a:uFillTx/>
                <a:latin typeface="TheSans UHH Regular"/>
                <a:ea typeface="+mn-ea"/>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de-DE" sz="1200" b="0" i="0" u="none" strike="noStrike" kern="1200" cap="none" spc="0" normalizeH="0" baseline="0" noProof="0">
              <a:ln>
                <a:noFill/>
              </a:ln>
              <a:solidFill>
                <a:srgbClr val="000000"/>
              </a:solidFill>
              <a:effectLst/>
              <a:uLnTx/>
              <a:uFillTx/>
              <a:latin typeface="TheSans UHH Regular"/>
              <a:ea typeface="+mn-ea"/>
            </a:endParaRPr>
          </a:p>
        </p:txBody>
      </p:sp>
    </p:spTree>
    <p:extLst>
      <p:ext uri="{BB962C8B-B14F-4D97-AF65-F5344CB8AC3E}">
        <p14:creationId xmlns:p14="http://schemas.microsoft.com/office/powerpoint/2010/main" val="1112966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TextShape 1"/>
          <p:cNvSpPr txBox="1"/>
          <p:nvPr/>
        </p:nvSpPr>
        <p:spPr>
          <a:xfrm>
            <a:off x="396000" y="900180"/>
            <a:ext cx="8351640" cy="647640"/>
          </a:xfrm>
          <a:prstGeom prst="rect">
            <a:avLst/>
          </a:prstGeom>
          <a:noFill/>
          <a:ln>
            <a:noFill/>
          </a:ln>
        </p:spPr>
        <p:txBody>
          <a:bodyPr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000000"/>
                </a:solidFill>
                <a:effectLst/>
                <a:uLnTx/>
                <a:uFillTx/>
                <a:latin typeface="Calibri"/>
                <a:ea typeface="+mn-ea"/>
                <a:cs typeface="+mn-cs"/>
              </a:rPr>
              <a:t>Today’s</a:t>
            </a:r>
            <a:r>
              <a:rPr kumimoji="0" lang="de-DE" sz="2600" b="1" i="0" u="none" strike="noStrike" kern="1200" cap="none" spc="0" normalizeH="0" baseline="0" noProof="0" dirty="0">
                <a:ln>
                  <a:noFill/>
                </a:ln>
                <a:solidFill>
                  <a:srgbClr val="000000"/>
                </a:solidFill>
                <a:effectLst/>
                <a:uLnTx/>
                <a:uFillTx/>
                <a:latin typeface="Calibri"/>
                <a:ea typeface="+mn-ea"/>
                <a:cs typeface="+mn-cs"/>
              </a:rPr>
              <a:t> Schedule</a:t>
            </a: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5" name="TextShape 2"/>
          <p:cNvSpPr txBox="1"/>
          <p:nvPr/>
        </p:nvSpPr>
        <p:spPr>
          <a:xfrm>
            <a:off x="359840" y="1950794"/>
            <a:ext cx="8387799" cy="4417809"/>
          </a:xfrm>
          <a:prstGeom prst="rect">
            <a:avLst/>
          </a:prstGeom>
          <a:noFill/>
          <a:ln>
            <a:noFill/>
          </a:ln>
        </p:spPr>
        <p:txBody>
          <a:bodyPr lIns="91440" tIns="45720" rIns="91440" bIns="45720" anchor="t"/>
          <a:lstStyle/>
          <a:p>
            <a:pPr lvl="1" indent="-342900">
              <a:spcBef>
                <a:spcPts val="600"/>
              </a:spcBef>
              <a:spcAft>
                <a:spcPts val="600"/>
              </a:spcAft>
              <a:buBlip>
                <a:blip r:embed="rId3"/>
              </a:buBlip>
              <a:defRPr/>
            </a:pPr>
            <a:r>
              <a:rPr lang="en-US" sz="2400" b="1" dirty="0">
                <a:solidFill>
                  <a:prstClr val="black"/>
                </a:solidFill>
                <a:cs typeface="Calibri"/>
              </a:rPr>
              <a:t>Poster Session Preparation 		</a:t>
            </a:r>
            <a:r>
              <a:rPr lang="en-US" sz="2400" i="1" dirty="0">
                <a:solidFill>
                  <a:prstClr val="black"/>
                </a:solidFill>
                <a:cs typeface="Calibri"/>
              </a:rPr>
              <a:t>30 min</a:t>
            </a:r>
            <a:endParaRPr lang="en-US" sz="2400" b="1" i="1" dirty="0">
              <a:solidFill>
                <a:prstClr val="black"/>
              </a:solidFill>
              <a:ea typeface="Calibri"/>
              <a:cs typeface="Calibri"/>
            </a:endParaRPr>
          </a:p>
          <a:p>
            <a:pPr lvl="1" indent="-342900">
              <a:spcBef>
                <a:spcPts val="600"/>
              </a:spcBef>
              <a:spcAft>
                <a:spcPts val="600"/>
              </a:spcAft>
              <a:buBlip>
                <a:blip r:embed="rId3"/>
              </a:buBlip>
              <a:defRPr/>
            </a:pPr>
            <a:r>
              <a:rPr lang="en-CA" sz="2400" b="1" dirty="0"/>
              <a:t>Roleplay # 2 						</a:t>
            </a:r>
            <a:r>
              <a:rPr lang="en-CA" sz="2400" i="1" dirty="0"/>
              <a:t>40 min</a:t>
            </a:r>
          </a:p>
          <a:p>
            <a:pPr lvl="1" indent="-342900">
              <a:spcBef>
                <a:spcPts val="600"/>
              </a:spcBef>
              <a:spcAft>
                <a:spcPts val="600"/>
              </a:spcAft>
              <a:buBlip>
                <a:blip r:embed="rId3"/>
              </a:buBlip>
            </a:pPr>
            <a:r>
              <a:rPr lang="en-US" sz="2400" b="1" dirty="0">
                <a:solidFill>
                  <a:prstClr val="black"/>
                </a:solidFill>
                <a:cs typeface="Calibri"/>
              </a:rPr>
              <a:t>Reflection on Role-Play 			</a:t>
            </a:r>
            <a:r>
              <a:rPr lang="en-US" sz="2400" i="1" dirty="0">
                <a:solidFill>
                  <a:prstClr val="black"/>
                </a:solidFill>
                <a:cs typeface="Calibri"/>
              </a:rPr>
              <a:t>15 min</a:t>
            </a:r>
          </a:p>
          <a:p>
            <a:pPr lvl="1" indent="-342900">
              <a:spcBef>
                <a:spcPts val="600"/>
              </a:spcBef>
              <a:spcAft>
                <a:spcPts val="600"/>
              </a:spcAft>
              <a:buBlip>
                <a:blip r:embed="rId3"/>
              </a:buBlip>
            </a:pPr>
            <a:r>
              <a:rPr lang="en-US" sz="2400" b="1" dirty="0">
                <a:solidFill>
                  <a:prstClr val="black"/>
                </a:solidFill>
                <a:cs typeface="Calibri"/>
              </a:rPr>
              <a:t>Homework # 5 					</a:t>
            </a:r>
            <a:r>
              <a:rPr lang="en-US" sz="2400" i="1" dirty="0">
                <a:solidFill>
                  <a:prstClr val="black"/>
                </a:solidFill>
                <a:cs typeface="Calibri"/>
              </a:rPr>
              <a:t>5 min</a:t>
            </a:r>
            <a:endParaRPr lang="en-GB" sz="2400" b="1" i="1" dirty="0">
              <a:solidFill>
                <a:prstClr val="black"/>
              </a:solidFill>
              <a:ea typeface="Calibri"/>
              <a:cs typeface="Calibri"/>
            </a:endParaRPr>
          </a:p>
        </p:txBody>
      </p:sp>
      <p:sp>
        <p:nvSpPr>
          <p:cNvPr id="3" name="Foliennummernplatzhalter 5">
            <a:extLst>
              <a:ext uri="{FF2B5EF4-FFF2-40B4-BE49-F238E27FC236}">
                <a16:creationId xmlns:a16="http://schemas.microsoft.com/office/drawing/2014/main" id="{33973887-8EEE-AE53-305B-AF08673CB89E}"/>
              </a:ext>
            </a:extLst>
          </p:cNvPr>
          <p:cNvSpPr txBox="1">
            <a:spLocks/>
          </p:cNvSpPr>
          <p:nvPr/>
        </p:nvSpPr>
        <p:spPr>
          <a:xfrm>
            <a:off x="7296150" y="6442075"/>
            <a:ext cx="1390650" cy="365125"/>
          </a:xfrm>
          <a:prstGeom prst="rect">
            <a:avLst/>
          </a:prstGeom>
        </p:spPr>
        <p:txBody>
          <a:bodyPr vert="horz" lIns="91440" tIns="45720" rIns="91440" bIns="45720" rtlCol="0" anchor="ctr"/>
          <a:lstStyle>
            <a:defPPr>
              <a:defRPr lang="de-DE"/>
            </a:defPPr>
            <a:lvl1pPr marL="0" algn="r" defTabSz="457200" rtl="0" eaLnBrk="1" fontAlgn="auto" latinLnBrk="0" hangingPunct="1">
              <a:spcBef>
                <a:spcPts val="0"/>
              </a:spcBef>
              <a:spcAft>
                <a:spcPts val="0"/>
              </a:spcAft>
              <a:defRPr sz="1200" b="0" i="0" kern="1200">
                <a:solidFill>
                  <a:srgbClr val="000000"/>
                </a:solidFill>
                <a:latin typeface="TheSans UHH Regular"/>
                <a:ea typeface="+mn-ea"/>
                <a:cs typeface="TheSans UHH Regular"/>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82D2EC59-6EE0-408D-A1B1-3A48C0081D76}" type="slidenum">
              <a:rPr kumimoji="0" lang="de-DE" sz="1200" b="0" i="0" u="none" strike="noStrike" kern="1200" cap="none" spc="0" normalizeH="0" baseline="0" noProof="0" smtClean="0">
                <a:ln>
                  <a:noFill/>
                </a:ln>
                <a:solidFill>
                  <a:srgbClr val="000000"/>
                </a:solidFill>
                <a:effectLst/>
                <a:uLnTx/>
                <a:uFillTx/>
                <a:latin typeface="TheSans UHH Regular"/>
                <a:ea typeface="+mn-ea"/>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de-DE" sz="1200" b="0" i="0" u="none" strike="noStrike" kern="1200" cap="none" spc="0" normalizeH="0" baseline="0" noProof="0">
              <a:ln>
                <a:noFill/>
              </a:ln>
              <a:solidFill>
                <a:srgbClr val="000000"/>
              </a:solidFill>
              <a:effectLst/>
              <a:uLnTx/>
              <a:uFillTx/>
              <a:latin typeface="TheSans UHH Regular"/>
              <a:ea typeface="+mn-ea"/>
            </a:endParaRPr>
          </a:p>
        </p:txBody>
      </p:sp>
    </p:spTree>
    <p:extLst>
      <p:ext uri="{BB962C8B-B14F-4D97-AF65-F5344CB8AC3E}">
        <p14:creationId xmlns:p14="http://schemas.microsoft.com/office/powerpoint/2010/main" val="1400127081"/>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11AD85-9D64-9B68-2FAA-A146F15E9341}"/>
            </a:ext>
          </a:extLst>
        </p:cNvPr>
        <p:cNvGrpSpPr/>
        <p:nvPr/>
      </p:nvGrpSpPr>
      <p:grpSpPr>
        <a:xfrm>
          <a:off x="0" y="0"/>
          <a:ext cx="0" cy="0"/>
          <a:chOff x="0" y="0"/>
          <a:chExt cx="0" cy="0"/>
        </a:xfrm>
      </p:grpSpPr>
      <p:sp>
        <p:nvSpPr>
          <p:cNvPr id="85" name="TextShape 2">
            <a:extLst>
              <a:ext uri="{FF2B5EF4-FFF2-40B4-BE49-F238E27FC236}">
                <a16:creationId xmlns:a16="http://schemas.microsoft.com/office/drawing/2014/main" id="{EDF04118-6765-B238-17F1-5B41A7548904}"/>
              </a:ext>
            </a:extLst>
          </p:cNvPr>
          <p:cNvSpPr txBox="1"/>
          <p:nvPr/>
        </p:nvSpPr>
        <p:spPr>
          <a:xfrm>
            <a:off x="205995" y="2991474"/>
            <a:ext cx="8351640" cy="1327138"/>
          </a:xfrm>
          <a:prstGeom prst="rect">
            <a:avLst/>
          </a:prstGeom>
          <a:noFill/>
          <a:ln>
            <a:noFill/>
          </a:ln>
        </p:spPr>
        <p:txBody>
          <a:bodyPr lIns="91440" tIns="45720" rIns="91440" bIns="45720" anchor="t"/>
          <a:lstStyle/>
          <a:p>
            <a:pPr lvl="1" algn="ctr">
              <a:spcAft>
                <a:spcPts val="600"/>
              </a:spcAft>
            </a:pPr>
            <a:r>
              <a:rPr lang="en-US" sz="2800" b="1" dirty="0">
                <a:cs typeface="Calibri"/>
              </a:rPr>
              <a:t>Poster Session Preparation</a:t>
            </a:r>
          </a:p>
        </p:txBody>
      </p:sp>
      <p:sp>
        <p:nvSpPr>
          <p:cNvPr id="3" name="Foliennummernplatzhalter 5">
            <a:extLst>
              <a:ext uri="{FF2B5EF4-FFF2-40B4-BE49-F238E27FC236}">
                <a16:creationId xmlns:a16="http://schemas.microsoft.com/office/drawing/2014/main" id="{61451E28-08DC-E7DE-0FFB-17194BF637A3}"/>
              </a:ext>
            </a:extLst>
          </p:cNvPr>
          <p:cNvSpPr txBox="1">
            <a:spLocks/>
          </p:cNvSpPr>
          <p:nvPr/>
        </p:nvSpPr>
        <p:spPr>
          <a:xfrm>
            <a:off x="7296150" y="6442075"/>
            <a:ext cx="1390650" cy="365125"/>
          </a:xfrm>
          <a:prstGeom prst="rect">
            <a:avLst/>
          </a:prstGeom>
        </p:spPr>
        <p:txBody>
          <a:bodyPr vert="horz" lIns="91440" tIns="45720" rIns="91440" bIns="45720" rtlCol="0" anchor="ctr"/>
          <a:lstStyle>
            <a:defPPr>
              <a:defRPr lang="de-DE"/>
            </a:defPPr>
            <a:lvl1pPr marL="0" algn="r" defTabSz="457200" rtl="0" eaLnBrk="1" fontAlgn="auto" latinLnBrk="0" hangingPunct="1">
              <a:spcBef>
                <a:spcPts val="0"/>
              </a:spcBef>
              <a:spcAft>
                <a:spcPts val="0"/>
              </a:spcAft>
              <a:defRPr sz="1200" b="0" i="0" kern="1200">
                <a:solidFill>
                  <a:srgbClr val="000000"/>
                </a:solidFill>
                <a:latin typeface="TheSans UHH Regular"/>
                <a:ea typeface="+mn-ea"/>
                <a:cs typeface="TheSans UHH Regular"/>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82D2EC59-6EE0-408D-A1B1-3A48C0081D76}" type="slidenum">
              <a:rPr lang="de-DE" smtClean="0"/>
              <a:pPr>
                <a:defRPr/>
              </a:pPr>
              <a:t>3</a:t>
            </a:fld>
            <a:endParaRPr lang="de-DE"/>
          </a:p>
        </p:txBody>
      </p:sp>
    </p:spTree>
    <p:extLst>
      <p:ext uri="{BB962C8B-B14F-4D97-AF65-F5344CB8AC3E}">
        <p14:creationId xmlns:p14="http://schemas.microsoft.com/office/powerpoint/2010/main" val="3409510901"/>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CA96A0-3BA8-50BE-2AB6-A1DC8B6D947F}"/>
            </a:ext>
          </a:extLst>
        </p:cNvPr>
        <p:cNvGrpSpPr/>
        <p:nvPr/>
      </p:nvGrpSpPr>
      <p:grpSpPr>
        <a:xfrm>
          <a:off x="0" y="0"/>
          <a:ext cx="0" cy="0"/>
          <a:chOff x="0" y="0"/>
          <a:chExt cx="0" cy="0"/>
        </a:xfrm>
      </p:grpSpPr>
      <p:sp>
        <p:nvSpPr>
          <p:cNvPr id="3" name="Foliennummernplatzhalter 5">
            <a:extLst>
              <a:ext uri="{FF2B5EF4-FFF2-40B4-BE49-F238E27FC236}">
                <a16:creationId xmlns:a16="http://schemas.microsoft.com/office/drawing/2014/main" id="{5BF4A98F-A956-A704-5165-512A68FCE75E}"/>
              </a:ext>
            </a:extLst>
          </p:cNvPr>
          <p:cNvSpPr txBox="1">
            <a:spLocks/>
          </p:cNvSpPr>
          <p:nvPr/>
        </p:nvSpPr>
        <p:spPr>
          <a:xfrm>
            <a:off x="7296150" y="6442075"/>
            <a:ext cx="1390650" cy="365125"/>
          </a:xfrm>
          <a:prstGeom prst="rect">
            <a:avLst/>
          </a:prstGeom>
        </p:spPr>
        <p:txBody>
          <a:bodyPr vert="horz" lIns="91440" tIns="45720" rIns="91440" bIns="45720" rtlCol="0" anchor="ctr"/>
          <a:lstStyle>
            <a:defPPr>
              <a:defRPr lang="de-DE"/>
            </a:defPPr>
            <a:lvl1pPr marL="0" algn="r" defTabSz="457200" rtl="0" eaLnBrk="1" fontAlgn="auto" latinLnBrk="0" hangingPunct="1">
              <a:spcBef>
                <a:spcPts val="0"/>
              </a:spcBef>
              <a:spcAft>
                <a:spcPts val="0"/>
              </a:spcAft>
              <a:defRPr sz="1200" b="0" i="0" kern="1200">
                <a:solidFill>
                  <a:srgbClr val="000000"/>
                </a:solidFill>
                <a:latin typeface="TheSans UHH Regular"/>
                <a:ea typeface="+mn-ea"/>
                <a:cs typeface="TheSans UHH Regular"/>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82D2EC59-6EE0-408D-A1B1-3A48C0081D76}" type="slidenum">
              <a:rPr lang="de-DE" smtClean="0"/>
              <a:pPr>
                <a:defRPr/>
              </a:pPr>
              <a:t>4</a:t>
            </a:fld>
            <a:endParaRPr lang="de-DE"/>
          </a:p>
        </p:txBody>
      </p:sp>
      <p:sp>
        <p:nvSpPr>
          <p:cNvPr id="4" name="TextBox 3">
            <a:extLst>
              <a:ext uri="{FF2B5EF4-FFF2-40B4-BE49-F238E27FC236}">
                <a16:creationId xmlns:a16="http://schemas.microsoft.com/office/drawing/2014/main" id="{6D917492-DF74-5361-34D7-49BD081319B7}"/>
              </a:ext>
            </a:extLst>
          </p:cNvPr>
          <p:cNvSpPr txBox="1"/>
          <p:nvPr/>
        </p:nvSpPr>
        <p:spPr>
          <a:xfrm>
            <a:off x="228600" y="1631101"/>
            <a:ext cx="8519039" cy="1323439"/>
          </a:xfrm>
          <a:prstGeom prst="rect">
            <a:avLst/>
          </a:prstGeom>
          <a:noFill/>
        </p:spPr>
        <p:txBody>
          <a:bodyPr wrap="square" lIns="91440" tIns="45720" rIns="91440" bIns="45720" anchor="t">
            <a:spAutoFit/>
          </a:bodyPr>
          <a:lstStyle/>
          <a:p>
            <a:pPr marL="342900" indent="-342900">
              <a:buFont typeface="Arial" panose="020B0604020202020204" pitchFamily="34" charset="0"/>
              <a:buChar char="•"/>
            </a:pPr>
            <a:r>
              <a:rPr lang="en-CA" sz="2000" dirty="0"/>
              <a:t>Room is booked! Conference room in the MIN-Forum Library (room 01-116) on 9 July 2026 from 9:00-16:00.</a:t>
            </a:r>
          </a:p>
          <a:p>
            <a:pPr marL="342900" indent="-342900">
              <a:buFont typeface="Arial" panose="020B0604020202020204" pitchFamily="34" charset="0"/>
              <a:buChar char="•"/>
            </a:pPr>
            <a:endParaRPr lang="en-CA" sz="2000" dirty="0"/>
          </a:p>
          <a:p>
            <a:pPr marL="342900" indent="-342900">
              <a:buFont typeface="Arial" panose="020B0604020202020204" pitchFamily="34" charset="0"/>
              <a:buChar char="•"/>
            </a:pPr>
            <a:r>
              <a:rPr lang="en-CA" sz="2000" dirty="0" err="1"/>
              <a:t>Subteam</a:t>
            </a:r>
            <a:r>
              <a:rPr lang="en-CA" sz="2000" dirty="0"/>
              <a:t> updates – current progress &amp; next steps?</a:t>
            </a:r>
          </a:p>
        </p:txBody>
      </p:sp>
      <p:sp>
        <p:nvSpPr>
          <p:cNvPr id="5" name="AutoShape 2">
            <a:extLst>
              <a:ext uri="{FF2B5EF4-FFF2-40B4-BE49-F238E27FC236}">
                <a16:creationId xmlns:a16="http://schemas.microsoft.com/office/drawing/2014/main" id="{D459B32D-F897-1972-EF2D-53B58B0A4AD5}"/>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0" name="TextShape 1">
            <a:extLst>
              <a:ext uri="{FF2B5EF4-FFF2-40B4-BE49-F238E27FC236}">
                <a16:creationId xmlns:a16="http://schemas.microsoft.com/office/drawing/2014/main" id="{BF1EE3A1-F8BB-DD0A-A737-75B76C2F32C0}"/>
              </a:ext>
            </a:extLst>
          </p:cNvPr>
          <p:cNvSpPr txBox="1"/>
          <p:nvPr/>
        </p:nvSpPr>
        <p:spPr>
          <a:xfrm>
            <a:off x="2987898" y="900180"/>
            <a:ext cx="5759741" cy="647640"/>
          </a:xfrm>
          <a:prstGeom prst="rect">
            <a:avLst/>
          </a:prstGeom>
          <a:noFill/>
          <a:ln>
            <a:noFill/>
          </a:ln>
        </p:spPr>
        <p:txBody>
          <a:bodyPr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lang="en-CA" sz="2600" b="1" dirty="0">
                <a:solidFill>
                  <a:srgbClr val="000000"/>
                </a:solidFill>
                <a:latin typeface="Calibri"/>
              </a:rPr>
              <a:t>Progress Update</a:t>
            </a: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2" name="Table 1">
            <a:extLst>
              <a:ext uri="{FF2B5EF4-FFF2-40B4-BE49-F238E27FC236}">
                <a16:creationId xmlns:a16="http://schemas.microsoft.com/office/drawing/2014/main" id="{2BBB72E8-FC54-DD51-D0D6-F63C49A67F51}"/>
              </a:ext>
            </a:extLst>
          </p:cNvPr>
          <p:cNvGraphicFramePr>
            <a:graphicFrameLocks noGrp="1"/>
          </p:cNvGraphicFramePr>
          <p:nvPr>
            <p:extLst>
              <p:ext uri="{D42A27DB-BD31-4B8C-83A1-F6EECF244321}">
                <p14:modId xmlns:p14="http://schemas.microsoft.com/office/powerpoint/2010/main" val="95046487"/>
              </p:ext>
            </p:extLst>
          </p:nvPr>
        </p:nvGraphicFramePr>
        <p:xfrm>
          <a:off x="1098836" y="3173187"/>
          <a:ext cx="6750276" cy="2784633"/>
        </p:xfrm>
        <a:graphic>
          <a:graphicData uri="http://schemas.openxmlformats.org/drawingml/2006/table">
            <a:tbl>
              <a:tblPr>
                <a:tableStyleId>{793D81CF-94F2-401A-BA57-92F5A7B2D0C5}</a:tableStyleId>
              </a:tblPr>
              <a:tblGrid>
                <a:gridCol w="5022703">
                  <a:extLst>
                    <a:ext uri="{9D8B030D-6E8A-4147-A177-3AD203B41FA5}">
                      <a16:colId xmlns:a16="http://schemas.microsoft.com/office/drawing/2014/main" val="3643775805"/>
                    </a:ext>
                  </a:extLst>
                </a:gridCol>
                <a:gridCol w="1727573">
                  <a:extLst>
                    <a:ext uri="{9D8B030D-6E8A-4147-A177-3AD203B41FA5}">
                      <a16:colId xmlns:a16="http://schemas.microsoft.com/office/drawing/2014/main" val="2982254160"/>
                    </a:ext>
                  </a:extLst>
                </a:gridCol>
              </a:tblGrid>
              <a:tr h="832267">
                <a:tc>
                  <a:txBody>
                    <a:bodyPr/>
                    <a:lstStyle/>
                    <a:p>
                      <a:pPr algn="l">
                        <a:buNone/>
                      </a:pPr>
                      <a:r>
                        <a:rPr lang="en-US" sz="1600" b="1">
                          <a:effectLst/>
                        </a:rPr>
                        <a:t>1: Scientific Committee:</a:t>
                      </a:r>
                      <a:br>
                        <a:rPr lang="en-US" sz="1600" b="1">
                          <a:effectLst/>
                        </a:rPr>
                      </a:br>
                      <a:r>
                        <a:rPr lang="en-US" sz="1600">
                          <a:effectLst/>
                        </a:rPr>
                        <a:t>Screening and clustering of abstracts, thinking about moderation time, and milestone planning</a:t>
                      </a:r>
                    </a:p>
                  </a:txBody>
                  <a:tcPr marL="59607" marR="59607" marT="29804" marB="29804"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a:buNone/>
                      </a:pPr>
                      <a:r>
                        <a:rPr lang="en-US" sz="1400" b="1" dirty="0">
                          <a:effectLst/>
                        </a:rPr>
                        <a:t>Alyx</a:t>
                      </a:r>
                      <a:r>
                        <a:rPr lang="en-US" sz="1400" dirty="0">
                          <a:effectLst/>
                        </a:rPr>
                        <a:t>, Marlene, Ibolya, Rami</a:t>
                      </a:r>
                    </a:p>
                  </a:txBody>
                  <a:tcPr marL="59607" marR="59607" marT="29804" marB="29804"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08458924"/>
                  </a:ext>
                </a:extLst>
              </a:tr>
              <a:tr h="594225">
                <a:tc>
                  <a:txBody>
                    <a:bodyPr/>
                    <a:lstStyle/>
                    <a:p>
                      <a:pPr algn="l">
                        <a:buNone/>
                      </a:pPr>
                      <a:r>
                        <a:rPr lang="en-US" sz="1600" b="1" dirty="0">
                          <a:effectLst/>
                        </a:rPr>
                        <a:t>2: Technical Team:</a:t>
                      </a:r>
                      <a:br>
                        <a:rPr lang="en-US" sz="1600" dirty="0">
                          <a:effectLst/>
                        </a:rPr>
                      </a:br>
                      <a:r>
                        <a:rPr lang="en-US" sz="1600" dirty="0">
                          <a:effectLst/>
                        </a:rPr>
                        <a:t>Booking of rooms, organizing poster walls</a:t>
                      </a:r>
                    </a:p>
                  </a:txBody>
                  <a:tcPr marL="59607" marR="59607" marT="29804" marB="29804"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a:buNone/>
                      </a:pPr>
                      <a:r>
                        <a:rPr lang="en-US" sz="1400" dirty="0" err="1">
                          <a:effectLst/>
                        </a:rPr>
                        <a:t>Divanshu</a:t>
                      </a:r>
                      <a:r>
                        <a:rPr lang="en-US" sz="1400" dirty="0">
                          <a:effectLst/>
                        </a:rPr>
                        <a:t>, Lucy, Mareike, </a:t>
                      </a:r>
                      <a:r>
                        <a:rPr lang="en-US" sz="1400" b="1" dirty="0">
                          <a:effectLst/>
                        </a:rPr>
                        <a:t>Prashamsa</a:t>
                      </a:r>
                    </a:p>
                  </a:txBody>
                  <a:tcPr marL="59607" marR="59607" marT="29804" marB="29804"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19948379"/>
                  </a:ext>
                </a:extLst>
              </a:tr>
              <a:tr h="514878">
                <a:tc>
                  <a:txBody>
                    <a:bodyPr/>
                    <a:lstStyle/>
                    <a:p>
                      <a:pPr algn="l">
                        <a:buNone/>
                      </a:pPr>
                      <a:r>
                        <a:rPr lang="en-US" sz="1600" b="1" dirty="0">
                          <a:effectLst/>
                        </a:rPr>
                        <a:t>3: Advertising Team:</a:t>
                      </a:r>
                      <a:br>
                        <a:rPr lang="en-US" sz="1600" dirty="0">
                          <a:effectLst/>
                        </a:rPr>
                      </a:br>
                      <a:r>
                        <a:rPr lang="en-US" sz="1600" dirty="0">
                          <a:effectLst/>
                        </a:rPr>
                        <a:t>Invitation emails, poster and/or flyer, social media?</a:t>
                      </a:r>
                    </a:p>
                  </a:txBody>
                  <a:tcPr marL="59607" marR="59607" marT="29804" marB="29804"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a:buNone/>
                      </a:pPr>
                      <a:r>
                        <a:rPr lang="en-CA" sz="1400" b="0" dirty="0">
                          <a:effectLst/>
                        </a:rPr>
                        <a:t>Asli</a:t>
                      </a:r>
                      <a:r>
                        <a:rPr lang="en-CA" sz="1400" dirty="0">
                          <a:effectLst/>
                        </a:rPr>
                        <a:t>, </a:t>
                      </a:r>
                      <a:r>
                        <a:rPr lang="en-CA" sz="1400" b="1" dirty="0">
                          <a:effectLst/>
                        </a:rPr>
                        <a:t>Alicja</a:t>
                      </a:r>
                      <a:r>
                        <a:rPr lang="en-CA" sz="1400" dirty="0">
                          <a:effectLst/>
                        </a:rPr>
                        <a:t>, Tara</a:t>
                      </a:r>
                    </a:p>
                  </a:txBody>
                  <a:tcPr marL="59607" marR="59607" marT="29804" marB="29804"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50494812"/>
                  </a:ext>
                </a:extLst>
              </a:tr>
              <a:tr h="810853">
                <a:tc>
                  <a:txBody>
                    <a:bodyPr/>
                    <a:lstStyle/>
                    <a:p>
                      <a:pPr algn="l">
                        <a:buNone/>
                      </a:pPr>
                      <a:r>
                        <a:rPr lang="en-US" sz="1600" b="1" dirty="0">
                          <a:effectLst/>
                        </a:rPr>
                        <a:t>4: On-site Logistics Team:</a:t>
                      </a:r>
                      <a:endParaRPr lang="en-US" sz="1600" dirty="0">
                        <a:effectLst/>
                      </a:endParaRPr>
                    </a:p>
                    <a:p>
                      <a:pPr algn="l">
                        <a:buNone/>
                      </a:pPr>
                      <a:r>
                        <a:rPr lang="en-US" sz="1600" dirty="0">
                          <a:effectLst/>
                        </a:rPr>
                        <a:t>Prepare room, poster walls, tables registration desk, tables, ordering of food/drinks?</a:t>
                      </a:r>
                    </a:p>
                  </a:txBody>
                  <a:tcPr marL="59607" marR="59607" marT="29804" marB="29804"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a:buNone/>
                      </a:pPr>
                      <a:r>
                        <a:rPr lang="it-IT" sz="1400" dirty="0">
                          <a:effectLst/>
                        </a:rPr>
                        <a:t>Carmen, </a:t>
                      </a:r>
                      <a:r>
                        <a:rPr lang="it-IT" sz="1400" b="1" dirty="0">
                          <a:effectLst/>
                        </a:rPr>
                        <a:t>Toni</a:t>
                      </a:r>
                      <a:r>
                        <a:rPr lang="it-IT" sz="1400" dirty="0">
                          <a:effectLst/>
                        </a:rPr>
                        <a:t>, Eva, Alina, Sarah</a:t>
                      </a:r>
                    </a:p>
                  </a:txBody>
                  <a:tcPr marL="59607" marR="59607" marT="29804" marB="29804"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97867156"/>
                  </a:ext>
                </a:extLst>
              </a:tr>
            </a:tbl>
          </a:graphicData>
        </a:graphic>
      </p:graphicFrame>
    </p:spTree>
    <p:extLst>
      <p:ext uri="{BB962C8B-B14F-4D97-AF65-F5344CB8AC3E}">
        <p14:creationId xmlns:p14="http://schemas.microsoft.com/office/powerpoint/2010/main" val="885728402"/>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4F5768-F63D-33E4-6580-E62E6E63A86C}"/>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05A59820-3995-B91C-7007-B23440740868}"/>
              </a:ext>
            </a:extLst>
          </p:cNvPr>
          <p:cNvSpPr/>
          <p:nvPr/>
        </p:nvSpPr>
        <p:spPr>
          <a:xfrm>
            <a:off x="0" y="6330218"/>
            <a:ext cx="9144000" cy="527781"/>
          </a:xfrm>
          <a:prstGeom prst="rect">
            <a:avLst/>
          </a:prstGeom>
          <a:solidFill>
            <a:schemeClr val="bg1"/>
          </a:solidFill>
          <a:ln>
            <a:solidFill>
              <a:schemeClr val="bg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A"/>
          </a:p>
        </p:txBody>
      </p:sp>
      <p:sp>
        <p:nvSpPr>
          <p:cNvPr id="2" name="TextShape 1">
            <a:extLst>
              <a:ext uri="{FF2B5EF4-FFF2-40B4-BE49-F238E27FC236}">
                <a16:creationId xmlns:a16="http://schemas.microsoft.com/office/drawing/2014/main" id="{1CA2C551-B46F-68AF-D270-2681F102492B}"/>
              </a:ext>
            </a:extLst>
          </p:cNvPr>
          <p:cNvSpPr txBox="1"/>
          <p:nvPr/>
        </p:nvSpPr>
        <p:spPr>
          <a:xfrm>
            <a:off x="1919594" y="0"/>
            <a:ext cx="7010399" cy="647640"/>
          </a:xfrm>
          <a:prstGeom prst="rect">
            <a:avLst/>
          </a:prstGeom>
          <a:noFill/>
          <a:ln>
            <a:noFill/>
          </a:ln>
        </p:spPr>
        <p:txBody>
          <a:bodyPr lIns="91440" tIns="45720" rIns="91440" bIns="45720" anchor="ctr"/>
          <a:lstStyle/>
          <a:p>
            <a:pPr algn="r">
              <a:defRPr/>
            </a:pPr>
            <a:endParaRPr kumimoji="0" sz="2200" b="0" i="0" u="none" strike="noStrike" kern="1200" cap="none" spc="0" normalizeH="0" baseline="0" noProof="0">
              <a:ln>
                <a:noFill/>
              </a:ln>
              <a:solidFill>
                <a:prstClr val="black"/>
              </a:solidFill>
              <a:effectLst/>
              <a:uLnTx/>
              <a:uFillTx/>
              <a:latin typeface="Calibri"/>
              <a:ea typeface="+mn-ea"/>
              <a:cs typeface="+mn-cs"/>
            </a:endParaRPr>
          </a:p>
        </p:txBody>
      </p:sp>
      <p:pic>
        <p:nvPicPr>
          <p:cNvPr id="5" name="Picture 4" descr="The image is a detailed schedule for a climate change conference, featuring various events, sessions, and deadlines.&#10;&#10;AI-generated content may be incorrect.">
            <a:extLst>
              <a:ext uri="{FF2B5EF4-FFF2-40B4-BE49-F238E27FC236}">
                <a16:creationId xmlns:a16="http://schemas.microsoft.com/office/drawing/2014/main" id="{8C223176-0E3E-B79B-D71F-8F5428AEDCB1}"/>
              </a:ext>
            </a:extLst>
          </p:cNvPr>
          <p:cNvPicPr>
            <a:picLocks noChangeAspect="1"/>
          </p:cNvPicPr>
          <p:nvPr/>
        </p:nvPicPr>
        <p:blipFill>
          <a:blip r:embed="rId2"/>
          <a:srcRect t="72145"/>
          <a:stretch>
            <a:fillRect/>
          </a:stretch>
        </p:blipFill>
        <p:spPr>
          <a:xfrm>
            <a:off x="5154335" y="4958949"/>
            <a:ext cx="3711554" cy="1371269"/>
          </a:xfrm>
          <a:prstGeom prst="rect">
            <a:avLst/>
          </a:prstGeom>
        </p:spPr>
      </p:pic>
      <p:pic>
        <p:nvPicPr>
          <p:cNvPr id="6" name="Picture 5">
            <a:extLst>
              <a:ext uri="{FF2B5EF4-FFF2-40B4-BE49-F238E27FC236}">
                <a16:creationId xmlns:a16="http://schemas.microsoft.com/office/drawing/2014/main" id="{84651EB8-46E1-5F19-E702-99FB632560FD}"/>
              </a:ext>
            </a:extLst>
          </p:cNvPr>
          <p:cNvPicPr>
            <a:picLocks noChangeAspect="1"/>
          </p:cNvPicPr>
          <p:nvPr/>
        </p:nvPicPr>
        <p:blipFill>
          <a:blip r:embed="rId2"/>
          <a:srcRect t="2097" b="27540"/>
          <a:stretch>
            <a:fillRect/>
          </a:stretch>
        </p:blipFill>
        <p:spPr>
          <a:xfrm>
            <a:off x="5157562" y="1603056"/>
            <a:ext cx="3710593" cy="3344850"/>
          </a:xfrm>
          <a:prstGeom prst="rect">
            <a:avLst/>
          </a:prstGeom>
        </p:spPr>
      </p:pic>
      <p:sp>
        <p:nvSpPr>
          <p:cNvPr id="7" name="TextShape 1">
            <a:extLst>
              <a:ext uri="{FF2B5EF4-FFF2-40B4-BE49-F238E27FC236}">
                <a16:creationId xmlns:a16="http://schemas.microsoft.com/office/drawing/2014/main" id="{AF700DC1-F433-0BB2-4AEA-D8B3426771F8}"/>
              </a:ext>
            </a:extLst>
          </p:cNvPr>
          <p:cNvSpPr txBox="1"/>
          <p:nvPr/>
        </p:nvSpPr>
        <p:spPr>
          <a:xfrm>
            <a:off x="2131141" y="955416"/>
            <a:ext cx="7010399" cy="647640"/>
          </a:xfrm>
          <a:prstGeom prst="rect">
            <a:avLst/>
          </a:prstGeom>
          <a:noFill/>
          <a:ln>
            <a:noFill/>
          </a:ln>
        </p:spPr>
        <p:txBody>
          <a:bodyPr lIns="91440" tIns="45720" rIns="91440" bIns="45720" anchor="ctr"/>
          <a:lstStyle/>
          <a:p>
            <a:pPr algn="r">
              <a:defRPr/>
            </a:pPr>
            <a:r>
              <a:rPr lang="de-DE" sz="2200" b="1" dirty="0">
                <a:solidFill>
                  <a:srgbClr val="000000"/>
                </a:solidFill>
                <a:latin typeface="Calibri"/>
              </a:rPr>
              <a:t>Work Period: Organisation</a:t>
            </a:r>
            <a:r>
              <a:rPr kumimoji="0" lang="de-DE" sz="2200" b="1" i="0" u="none" strike="noStrike" kern="1200" cap="none" spc="0" normalizeH="0" baseline="0" noProof="0" dirty="0">
                <a:ln>
                  <a:noFill/>
                </a:ln>
                <a:solidFill>
                  <a:srgbClr val="000000"/>
                </a:solidFill>
                <a:effectLst/>
                <a:uLnTx/>
                <a:uFillTx/>
                <a:latin typeface="Calibri"/>
                <a:ea typeface="+mn-ea"/>
                <a:cs typeface="+mn-cs"/>
              </a:rPr>
              <a:t> </a:t>
            </a:r>
            <a:r>
              <a:rPr lang="de-DE" sz="2200" b="1" dirty="0">
                <a:solidFill>
                  <a:srgbClr val="000000"/>
                </a:solidFill>
                <a:latin typeface="Calibri"/>
              </a:rPr>
              <a:t>of Poster</a:t>
            </a:r>
            <a:r>
              <a:rPr kumimoji="0" lang="de-DE" sz="2200" b="1" i="0" u="none" strike="noStrike" kern="1200" cap="none" spc="0" normalizeH="0" baseline="0" noProof="0" dirty="0">
                <a:ln>
                  <a:noFill/>
                </a:ln>
                <a:solidFill>
                  <a:srgbClr val="000000"/>
                </a:solidFill>
                <a:effectLst/>
                <a:uLnTx/>
                <a:uFillTx/>
                <a:latin typeface="Calibri"/>
                <a:ea typeface="+mn-ea"/>
                <a:cs typeface="+mn-cs"/>
              </a:rPr>
              <a:t> </a:t>
            </a:r>
            <a:r>
              <a:rPr lang="de-DE" sz="2200" b="1" dirty="0">
                <a:solidFill>
                  <a:srgbClr val="000000"/>
                </a:solidFill>
                <a:latin typeface="Calibri"/>
              </a:rPr>
              <a:t>Session Event</a:t>
            </a:r>
            <a:endParaRPr kumimoji="0" sz="22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8" name="Table 7">
            <a:extLst>
              <a:ext uri="{FF2B5EF4-FFF2-40B4-BE49-F238E27FC236}">
                <a16:creationId xmlns:a16="http://schemas.microsoft.com/office/drawing/2014/main" id="{77AC9D85-E3C9-67EC-EB2E-4D871CE94E59}"/>
              </a:ext>
            </a:extLst>
          </p:cNvPr>
          <p:cNvGraphicFramePr>
            <a:graphicFrameLocks noGrp="1"/>
          </p:cNvGraphicFramePr>
          <p:nvPr>
            <p:extLst>
              <p:ext uri="{D42A27DB-BD31-4B8C-83A1-F6EECF244321}">
                <p14:modId xmlns:p14="http://schemas.microsoft.com/office/powerpoint/2010/main" val="1856517853"/>
              </p:ext>
            </p:extLst>
          </p:nvPr>
        </p:nvGraphicFramePr>
        <p:xfrm>
          <a:off x="324446" y="3010253"/>
          <a:ext cx="4778062" cy="3018081"/>
        </p:xfrm>
        <a:graphic>
          <a:graphicData uri="http://schemas.openxmlformats.org/drawingml/2006/table">
            <a:tbl>
              <a:tblPr>
                <a:tableStyleId>{793D81CF-94F2-401A-BA57-92F5A7B2D0C5}</a:tableStyleId>
              </a:tblPr>
              <a:tblGrid>
                <a:gridCol w="3827588">
                  <a:extLst>
                    <a:ext uri="{9D8B030D-6E8A-4147-A177-3AD203B41FA5}">
                      <a16:colId xmlns:a16="http://schemas.microsoft.com/office/drawing/2014/main" val="3643775805"/>
                    </a:ext>
                  </a:extLst>
                </a:gridCol>
                <a:gridCol w="950474">
                  <a:extLst>
                    <a:ext uri="{9D8B030D-6E8A-4147-A177-3AD203B41FA5}">
                      <a16:colId xmlns:a16="http://schemas.microsoft.com/office/drawing/2014/main" val="2982254160"/>
                    </a:ext>
                  </a:extLst>
                </a:gridCol>
              </a:tblGrid>
              <a:tr h="775414">
                <a:tc>
                  <a:txBody>
                    <a:bodyPr/>
                    <a:lstStyle/>
                    <a:p>
                      <a:pPr algn="l">
                        <a:buNone/>
                      </a:pPr>
                      <a:r>
                        <a:rPr lang="en-US" sz="1400" b="1" dirty="0">
                          <a:effectLst/>
                        </a:rPr>
                        <a:t>1: Scientific Committee:</a:t>
                      </a:r>
                      <a:br>
                        <a:rPr lang="en-US" sz="1400" b="1" dirty="0">
                          <a:effectLst/>
                        </a:rPr>
                      </a:br>
                      <a:r>
                        <a:rPr lang="en-US" sz="1400" dirty="0">
                          <a:effectLst/>
                        </a:rPr>
                        <a:t>Screening and clustering of abstracts, thinking about moderation time, and milestone planning</a:t>
                      </a:r>
                    </a:p>
                  </a:txBody>
                  <a:tcPr marL="59607" marR="59607" marT="29804" marB="29804"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a:buNone/>
                      </a:pPr>
                      <a:r>
                        <a:rPr lang="en-US" sz="1200" b="1" dirty="0">
                          <a:effectLst/>
                        </a:rPr>
                        <a:t>Alyx</a:t>
                      </a:r>
                      <a:r>
                        <a:rPr lang="en-US" sz="1200" dirty="0">
                          <a:effectLst/>
                        </a:rPr>
                        <a:t>, Marlene, Ibolya, Rami</a:t>
                      </a:r>
                    </a:p>
                  </a:txBody>
                  <a:tcPr marL="59607" marR="59607" marT="29804" marB="29804"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08458924"/>
                  </a:ext>
                </a:extLst>
              </a:tr>
              <a:tr h="700354">
                <a:tc>
                  <a:txBody>
                    <a:bodyPr/>
                    <a:lstStyle/>
                    <a:p>
                      <a:pPr algn="l">
                        <a:buNone/>
                      </a:pPr>
                      <a:r>
                        <a:rPr lang="en-US" sz="1400" b="1" dirty="0">
                          <a:effectLst/>
                        </a:rPr>
                        <a:t>2: Technical Team:</a:t>
                      </a:r>
                      <a:br>
                        <a:rPr lang="en-US" sz="1400" dirty="0">
                          <a:effectLst/>
                        </a:rPr>
                      </a:br>
                      <a:r>
                        <a:rPr lang="en-US" sz="1400" dirty="0">
                          <a:effectLst/>
                        </a:rPr>
                        <a:t>Booking of rooms, organizing poster walls</a:t>
                      </a:r>
                    </a:p>
                  </a:txBody>
                  <a:tcPr marL="59607" marR="59607" marT="29804" marB="29804"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a:buNone/>
                      </a:pPr>
                      <a:r>
                        <a:rPr lang="en-US" sz="1200" dirty="0" err="1">
                          <a:effectLst/>
                        </a:rPr>
                        <a:t>Divanshu</a:t>
                      </a:r>
                      <a:r>
                        <a:rPr lang="en-US" sz="1200" dirty="0">
                          <a:effectLst/>
                        </a:rPr>
                        <a:t>, Lucy, Mareike, </a:t>
                      </a:r>
                      <a:r>
                        <a:rPr lang="en-US" sz="1200" b="1" dirty="0">
                          <a:effectLst/>
                        </a:rPr>
                        <a:t>Prashamsa</a:t>
                      </a:r>
                    </a:p>
                  </a:txBody>
                  <a:tcPr marL="59607" marR="59607" marT="29804" marB="29804"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19948379"/>
                  </a:ext>
                </a:extLst>
              </a:tr>
              <a:tr h="563738">
                <a:tc>
                  <a:txBody>
                    <a:bodyPr/>
                    <a:lstStyle/>
                    <a:p>
                      <a:pPr algn="l">
                        <a:buNone/>
                      </a:pPr>
                      <a:r>
                        <a:rPr lang="en-US" sz="1400" b="1" dirty="0">
                          <a:effectLst/>
                        </a:rPr>
                        <a:t>3: Advertising Team:</a:t>
                      </a:r>
                      <a:br>
                        <a:rPr lang="en-US" sz="1400" dirty="0">
                          <a:effectLst/>
                        </a:rPr>
                      </a:br>
                      <a:r>
                        <a:rPr lang="en-US" sz="1400" dirty="0">
                          <a:effectLst/>
                        </a:rPr>
                        <a:t>Invitation emails, poster and/or flyer, social media?</a:t>
                      </a:r>
                    </a:p>
                  </a:txBody>
                  <a:tcPr marL="59607" marR="59607" marT="29804" marB="29804"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a:buNone/>
                      </a:pPr>
                      <a:r>
                        <a:rPr lang="en-CA" sz="1200" b="0" dirty="0">
                          <a:effectLst/>
                        </a:rPr>
                        <a:t>Asli</a:t>
                      </a:r>
                      <a:r>
                        <a:rPr lang="en-CA" sz="1200" dirty="0">
                          <a:effectLst/>
                        </a:rPr>
                        <a:t>, </a:t>
                      </a:r>
                      <a:r>
                        <a:rPr lang="en-CA" sz="1200" b="1" dirty="0">
                          <a:effectLst/>
                        </a:rPr>
                        <a:t>Alicja</a:t>
                      </a:r>
                      <a:r>
                        <a:rPr lang="en-CA" sz="1200" dirty="0">
                          <a:effectLst/>
                        </a:rPr>
                        <a:t>, Tara</a:t>
                      </a:r>
                    </a:p>
                  </a:txBody>
                  <a:tcPr marL="59607" marR="59607" marT="29804" marB="29804"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50494812"/>
                  </a:ext>
                </a:extLst>
              </a:tr>
              <a:tr h="887801">
                <a:tc>
                  <a:txBody>
                    <a:bodyPr/>
                    <a:lstStyle/>
                    <a:p>
                      <a:pPr algn="l">
                        <a:buNone/>
                      </a:pPr>
                      <a:r>
                        <a:rPr lang="en-US" sz="1400" b="1" dirty="0">
                          <a:effectLst/>
                        </a:rPr>
                        <a:t>4: On-site Logistics Team:</a:t>
                      </a:r>
                      <a:endParaRPr lang="en-US" sz="1400" dirty="0">
                        <a:effectLst/>
                      </a:endParaRPr>
                    </a:p>
                    <a:p>
                      <a:pPr algn="l">
                        <a:buNone/>
                      </a:pPr>
                      <a:r>
                        <a:rPr lang="en-US" sz="1400" dirty="0">
                          <a:effectLst/>
                        </a:rPr>
                        <a:t>Prepare room, poster walls, tables registration desk, tables, ordering of food/drinks?</a:t>
                      </a:r>
                    </a:p>
                  </a:txBody>
                  <a:tcPr marL="59607" marR="59607" marT="29804" marB="29804"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a:buNone/>
                      </a:pPr>
                      <a:r>
                        <a:rPr lang="it-IT" sz="1200" dirty="0">
                          <a:effectLst/>
                        </a:rPr>
                        <a:t>Carmen, </a:t>
                      </a:r>
                      <a:r>
                        <a:rPr lang="it-IT" sz="1200" b="1" dirty="0">
                          <a:effectLst/>
                        </a:rPr>
                        <a:t>Toni</a:t>
                      </a:r>
                      <a:r>
                        <a:rPr lang="it-IT" sz="1200" dirty="0">
                          <a:effectLst/>
                        </a:rPr>
                        <a:t>, Eva, Alina, Sarah</a:t>
                      </a:r>
                    </a:p>
                  </a:txBody>
                  <a:tcPr marL="59607" marR="59607" marT="29804" marB="29804"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97867156"/>
                  </a:ext>
                </a:extLst>
              </a:tr>
            </a:tbl>
          </a:graphicData>
        </a:graphic>
      </p:graphicFrame>
      <p:sp>
        <p:nvSpPr>
          <p:cNvPr id="4" name="TextBox 3">
            <a:extLst>
              <a:ext uri="{FF2B5EF4-FFF2-40B4-BE49-F238E27FC236}">
                <a16:creationId xmlns:a16="http://schemas.microsoft.com/office/drawing/2014/main" id="{26C1B3ED-71D2-EE7C-0751-0E54840BE21F}"/>
              </a:ext>
            </a:extLst>
          </p:cNvPr>
          <p:cNvSpPr txBox="1"/>
          <p:nvPr/>
        </p:nvSpPr>
        <p:spPr>
          <a:xfrm>
            <a:off x="275845" y="1763103"/>
            <a:ext cx="4959417" cy="1015663"/>
          </a:xfrm>
          <a:prstGeom prst="rect">
            <a:avLst/>
          </a:prstGeom>
          <a:noFill/>
        </p:spPr>
        <p:txBody>
          <a:bodyPr wrap="square">
            <a:spAutoFit/>
          </a:bodyPr>
          <a:lstStyle/>
          <a:p>
            <a:pPr marL="342900" indent="-342900">
              <a:buFont typeface="Arial" panose="020B0604020202020204" pitchFamily="34" charset="0"/>
              <a:buChar char="•"/>
            </a:pPr>
            <a:r>
              <a:rPr lang="en-CA" sz="2000" dirty="0"/>
              <a:t>Next steps? Coordination with the other </a:t>
            </a:r>
            <a:r>
              <a:rPr lang="en-CA" sz="2000" dirty="0" err="1"/>
              <a:t>subteams</a:t>
            </a:r>
            <a:r>
              <a:rPr lang="en-CA" sz="2000" dirty="0"/>
              <a:t>?</a:t>
            </a:r>
          </a:p>
          <a:p>
            <a:pPr marL="342900" indent="-342900">
              <a:buFont typeface="Arial" panose="020B0604020202020204" pitchFamily="34" charset="0"/>
              <a:buChar char="•"/>
            </a:pPr>
            <a:r>
              <a:rPr lang="en-CA" sz="2000" dirty="0"/>
              <a:t>Questions? Setbacks?</a:t>
            </a:r>
          </a:p>
        </p:txBody>
      </p:sp>
      <p:sp>
        <p:nvSpPr>
          <p:cNvPr id="3" name="Rectangle 2">
            <a:extLst>
              <a:ext uri="{FF2B5EF4-FFF2-40B4-BE49-F238E27FC236}">
                <a16:creationId xmlns:a16="http://schemas.microsoft.com/office/drawing/2014/main" id="{1370BBC3-3C14-18BF-013F-B008644181FE}"/>
              </a:ext>
            </a:extLst>
          </p:cNvPr>
          <p:cNvSpPr/>
          <p:nvPr/>
        </p:nvSpPr>
        <p:spPr>
          <a:xfrm>
            <a:off x="6787426" y="3203468"/>
            <a:ext cx="533912" cy="558459"/>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01303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63FEA-8C27-028F-D324-BD45E1C3AFFB}"/>
            </a:ext>
          </a:extLst>
        </p:cNvPr>
        <p:cNvGrpSpPr/>
        <p:nvPr/>
      </p:nvGrpSpPr>
      <p:grpSpPr>
        <a:xfrm>
          <a:off x="0" y="0"/>
          <a:ext cx="0" cy="0"/>
          <a:chOff x="0" y="0"/>
          <a:chExt cx="0" cy="0"/>
        </a:xfrm>
      </p:grpSpPr>
      <p:sp>
        <p:nvSpPr>
          <p:cNvPr id="85" name="TextShape 2">
            <a:extLst>
              <a:ext uri="{FF2B5EF4-FFF2-40B4-BE49-F238E27FC236}">
                <a16:creationId xmlns:a16="http://schemas.microsoft.com/office/drawing/2014/main" id="{78A0ACD3-EA16-653B-5B28-AC588CBD0377}"/>
              </a:ext>
            </a:extLst>
          </p:cNvPr>
          <p:cNvSpPr txBox="1"/>
          <p:nvPr/>
        </p:nvSpPr>
        <p:spPr>
          <a:xfrm>
            <a:off x="205995" y="2991474"/>
            <a:ext cx="8351640" cy="1327138"/>
          </a:xfrm>
          <a:prstGeom prst="rect">
            <a:avLst/>
          </a:prstGeom>
          <a:noFill/>
          <a:ln>
            <a:noFill/>
          </a:ln>
        </p:spPr>
        <p:txBody>
          <a:bodyPr lIns="91440" tIns="45720" rIns="91440" bIns="45720" anchor="t"/>
          <a:lstStyle/>
          <a:p>
            <a:pPr lvl="1" algn="ctr">
              <a:spcAft>
                <a:spcPts val="600"/>
              </a:spcAft>
            </a:pPr>
            <a:r>
              <a:rPr lang="en-US" sz="2800" b="1" dirty="0">
                <a:cs typeface="Calibri"/>
              </a:rPr>
              <a:t>Role Play #2</a:t>
            </a:r>
          </a:p>
          <a:p>
            <a:pPr lvl="1" algn="ctr">
              <a:spcAft>
                <a:spcPts val="600"/>
              </a:spcAft>
            </a:pPr>
            <a:endParaRPr lang="en-US" i="1" dirty="0">
              <a:solidFill>
                <a:prstClr val="black"/>
              </a:solidFill>
              <a:ea typeface="Calibri"/>
              <a:cs typeface="Calibri"/>
            </a:endParaRPr>
          </a:p>
        </p:txBody>
      </p:sp>
      <p:sp>
        <p:nvSpPr>
          <p:cNvPr id="3" name="Foliennummernplatzhalter 5">
            <a:extLst>
              <a:ext uri="{FF2B5EF4-FFF2-40B4-BE49-F238E27FC236}">
                <a16:creationId xmlns:a16="http://schemas.microsoft.com/office/drawing/2014/main" id="{2986057B-F8D0-3D16-1614-8903C0BF297A}"/>
              </a:ext>
            </a:extLst>
          </p:cNvPr>
          <p:cNvSpPr txBox="1">
            <a:spLocks/>
          </p:cNvSpPr>
          <p:nvPr/>
        </p:nvSpPr>
        <p:spPr>
          <a:xfrm>
            <a:off x="7296150" y="6442075"/>
            <a:ext cx="1390650" cy="365125"/>
          </a:xfrm>
          <a:prstGeom prst="rect">
            <a:avLst/>
          </a:prstGeom>
        </p:spPr>
        <p:txBody>
          <a:bodyPr vert="horz" lIns="91440" tIns="45720" rIns="91440" bIns="45720" rtlCol="0" anchor="ctr"/>
          <a:lstStyle>
            <a:defPPr>
              <a:defRPr lang="de-DE"/>
            </a:defPPr>
            <a:lvl1pPr marL="0" algn="r" defTabSz="457200" rtl="0" eaLnBrk="1" fontAlgn="auto" latinLnBrk="0" hangingPunct="1">
              <a:spcBef>
                <a:spcPts val="0"/>
              </a:spcBef>
              <a:spcAft>
                <a:spcPts val="0"/>
              </a:spcAft>
              <a:defRPr sz="1200" b="0" i="0" kern="1200">
                <a:solidFill>
                  <a:srgbClr val="000000"/>
                </a:solidFill>
                <a:latin typeface="TheSans UHH Regular"/>
                <a:ea typeface="+mn-ea"/>
                <a:cs typeface="TheSans UHH Regular"/>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82D2EC59-6EE0-408D-A1B1-3A48C0081D76}" type="slidenum">
              <a:rPr lang="de-DE" smtClean="0"/>
              <a:pPr>
                <a:defRPr/>
              </a:pPr>
              <a:t>6</a:t>
            </a:fld>
            <a:endParaRPr lang="de-DE"/>
          </a:p>
        </p:txBody>
      </p:sp>
    </p:spTree>
    <p:extLst>
      <p:ext uri="{BB962C8B-B14F-4D97-AF65-F5344CB8AC3E}">
        <p14:creationId xmlns:p14="http://schemas.microsoft.com/office/powerpoint/2010/main" val="1123245634"/>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TextShape 2"/>
          <p:cNvSpPr txBox="1"/>
          <p:nvPr/>
        </p:nvSpPr>
        <p:spPr>
          <a:xfrm>
            <a:off x="205995" y="2991474"/>
            <a:ext cx="8351640" cy="1081762"/>
          </a:xfrm>
          <a:prstGeom prst="rect">
            <a:avLst/>
          </a:prstGeom>
          <a:noFill/>
          <a:ln>
            <a:noFill/>
          </a:ln>
        </p:spPr>
        <p:txBody>
          <a:bodyPr lIns="91440" tIns="45720" rIns="91440" bIns="45720" anchor="t"/>
          <a:lstStyle/>
          <a:p>
            <a:pPr lvl="1" algn="ctr">
              <a:spcAft>
                <a:spcPts val="600"/>
              </a:spcAft>
            </a:pPr>
            <a:r>
              <a:rPr lang="en-US" sz="2800" b="1" dirty="0">
                <a:cs typeface="Calibri"/>
              </a:rPr>
              <a:t>Role-Play on Scientist Emissions</a:t>
            </a:r>
          </a:p>
          <a:p>
            <a:pPr lvl="1" algn="ctr">
              <a:spcAft>
                <a:spcPts val="600"/>
              </a:spcAft>
            </a:pPr>
            <a:r>
              <a:rPr lang="en-US" sz="2400" i="1" dirty="0">
                <a:solidFill>
                  <a:prstClr val="black"/>
                </a:solidFill>
                <a:cs typeface="Calibri"/>
              </a:rPr>
              <a:t>Students</a:t>
            </a:r>
            <a:endParaRPr lang="en-US" sz="2400" i="1" dirty="0">
              <a:solidFill>
                <a:prstClr val="black"/>
              </a:solidFill>
              <a:ea typeface="Calibri"/>
              <a:cs typeface="Calibri"/>
            </a:endParaRPr>
          </a:p>
          <a:p>
            <a:pPr lvl="1" algn="ctr">
              <a:spcAft>
                <a:spcPts val="600"/>
              </a:spcAft>
            </a:pPr>
            <a:endParaRPr lang="en-GB" sz="2800" b="1" dirty="0">
              <a:latin typeface="Calibri"/>
              <a:cs typeface="Calibri"/>
            </a:endParaRPr>
          </a:p>
        </p:txBody>
      </p:sp>
      <p:sp>
        <p:nvSpPr>
          <p:cNvPr id="3" name="Foliennummernplatzhalter 5">
            <a:extLst>
              <a:ext uri="{FF2B5EF4-FFF2-40B4-BE49-F238E27FC236}">
                <a16:creationId xmlns:a16="http://schemas.microsoft.com/office/drawing/2014/main" id="{B8B21AE6-4ECA-4237-86B2-F2C8981D97E7}"/>
              </a:ext>
            </a:extLst>
          </p:cNvPr>
          <p:cNvSpPr txBox="1">
            <a:spLocks/>
          </p:cNvSpPr>
          <p:nvPr/>
        </p:nvSpPr>
        <p:spPr>
          <a:xfrm>
            <a:off x="7296150" y="6442075"/>
            <a:ext cx="1390650" cy="365125"/>
          </a:xfrm>
          <a:prstGeom prst="rect">
            <a:avLst/>
          </a:prstGeom>
        </p:spPr>
        <p:txBody>
          <a:bodyPr vert="horz" lIns="91440" tIns="45720" rIns="91440" bIns="45720" rtlCol="0" anchor="ctr"/>
          <a:lstStyle>
            <a:defPPr>
              <a:defRPr lang="de-DE"/>
            </a:defPPr>
            <a:lvl1pPr marL="0" algn="r" defTabSz="457200" rtl="0" eaLnBrk="1" fontAlgn="auto" latinLnBrk="0" hangingPunct="1">
              <a:spcBef>
                <a:spcPts val="0"/>
              </a:spcBef>
              <a:spcAft>
                <a:spcPts val="0"/>
              </a:spcAft>
              <a:defRPr sz="1200" b="0" i="0" kern="1200">
                <a:solidFill>
                  <a:srgbClr val="000000"/>
                </a:solidFill>
                <a:latin typeface="TheSans UHH Regular"/>
                <a:ea typeface="+mn-ea"/>
                <a:cs typeface="TheSans UHH Regular"/>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82D2EC59-6EE0-408D-A1B1-3A48C0081D76}" type="slidenum">
              <a:rPr lang="de-DE" smtClean="0"/>
              <a:pPr>
                <a:defRPr/>
              </a:pPr>
              <a:t>7</a:t>
            </a:fld>
            <a:endParaRPr lang="de-DE"/>
          </a:p>
        </p:txBody>
      </p:sp>
    </p:spTree>
    <p:extLst>
      <p:ext uri="{BB962C8B-B14F-4D97-AF65-F5344CB8AC3E}">
        <p14:creationId xmlns:p14="http://schemas.microsoft.com/office/powerpoint/2010/main" val="3778235782"/>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39BA14-B9F1-C5E6-69C0-786C2D695C2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34CB911-CD6A-554E-F870-489F4A53E738}"/>
              </a:ext>
            </a:extLst>
          </p:cNvPr>
          <p:cNvSpPr>
            <a:spLocks noGrp="1" noRot="1" noMove="1" noResize="1" noEditPoints="1" noAdjustHandles="1" noChangeArrowheads="1" noChangeShapeType="1"/>
          </p:cNvSpPr>
          <p:nvPr/>
        </p:nvSpPr>
        <p:spPr>
          <a:xfrm>
            <a:off x="0" y="6262487"/>
            <a:ext cx="9144000" cy="64764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40" name="CustomShape 1">
            <a:extLst>
              <a:ext uri="{FF2B5EF4-FFF2-40B4-BE49-F238E27FC236}">
                <a16:creationId xmlns:a16="http://schemas.microsoft.com/office/drawing/2014/main" id="{C11966A3-D8C2-2673-9E63-DF73851E7888}"/>
              </a:ext>
            </a:extLst>
          </p:cNvPr>
          <p:cNvSpPr/>
          <p:nvPr/>
        </p:nvSpPr>
        <p:spPr>
          <a:xfrm>
            <a:off x="396000" y="1659690"/>
            <a:ext cx="7982190" cy="4269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1" normalizeH="0" baseline="0" noProof="0">
              <a:ln>
                <a:noFill/>
              </a:ln>
              <a:solidFill>
                <a:srgbClr val="000000"/>
              </a:solidFill>
              <a:effectLst/>
              <a:uLnTx/>
              <a:uFill>
                <a:solidFill>
                  <a:srgbClr val="FFFFFF"/>
                </a:solidFill>
              </a:uFill>
              <a:latin typeface="Calibri" panose="020F050202020403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1" normalizeH="0" baseline="0" noProof="0">
              <a:ln>
                <a:noFill/>
              </a:ln>
              <a:solidFill>
                <a:srgbClr val="000000"/>
              </a:solidFill>
              <a:effectLst/>
              <a:uLnTx/>
              <a:uFill>
                <a:solidFill>
                  <a:srgbClr val="FFFFFF"/>
                </a:solidFill>
              </a:uFill>
              <a:latin typeface="Calibri" panose="020F050202020403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1" normalizeH="0" baseline="0" noProof="0">
                <a:ln>
                  <a:noFill/>
                </a:ln>
                <a:solidFill>
                  <a:srgbClr val="000000"/>
                </a:solidFill>
                <a:effectLst/>
                <a:uLnTx/>
                <a:uFill>
                  <a:solidFill>
                    <a:srgbClr val="FFFFFF"/>
                  </a:solidFill>
                </a:uFill>
                <a:latin typeface="Calibri" panose="020F0502020204030204" pitchFamily="34" charset="0"/>
                <a:ea typeface="DejaVu Sans"/>
                <a:cs typeface="+mn-cs"/>
              </a:rPr>
              <a:t> </a:t>
            </a:r>
            <a:endParaRPr kumimoji="0" lang="en-US" sz="2000" b="0" i="0" u="none" strike="noStrike" kern="1200" cap="none" spc="-1" normalizeH="0" baseline="0" noProof="0">
              <a:ln>
                <a:noFill/>
              </a:ln>
              <a:solidFill>
                <a:srgbClr val="000000"/>
              </a:solidFill>
              <a:effectLst/>
              <a:uLnTx/>
              <a:uFill>
                <a:solidFill>
                  <a:srgbClr val="FFFFFF"/>
                </a:solidFill>
              </a:uFill>
              <a:latin typeface="Calibri" panose="020F050202020403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1" normalizeH="0" baseline="0" noProof="0">
              <a:ln>
                <a:noFill/>
              </a:ln>
              <a:solidFill>
                <a:srgbClr val="000000"/>
              </a:solidFill>
              <a:effectLst/>
              <a:uLnTx/>
              <a:uFill>
                <a:solidFill>
                  <a:srgbClr val="FFFFFF"/>
                </a:solidFill>
              </a:uFill>
              <a:latin typeface="Calibri" panose="020F0502020204030204" pitchFamily="34" charset="0"/>
              <a:ea typeface="+mn-ea"/>
              <a:cs typeface="+mn-cs"/>
            </a:endParaRPr>
          </a:p>
        </p:txBody>
      </p:sp>
      <p:sp>
        <p:nvSpPr>
          <p:cNvPr id="3" name="TextBox 2">
            <a:extLst>
              <a:ext uri="{FF2B5EF4-FFF2-40B4-BE49-F238E27FC236}">
                <a16:creationId xmlns:a16="http://schemas.microsoft.com/office/drawing/2014/main" id="{07DE7725-C788-FE4E-767B-0D2CF9FD9DAE}"/>
              </a:ext>
            </a:extLst>
          </p:cNvPr>
          <p:cNvSpPr txBox="1">
            <a:spLocks/>
          </p:cNvSpPr>
          <p:nvPr/>
        </p:nvSpPr>
        <p:spPr>
          <a:xfrm>
            <a:off x="457200" y="2190613"/>
            <a:ext cx="8290800" cy="1369606"/>
          </a:xfrm>
          <a:prstGeom prst="rect">
            <a:avLst/>
          </a:prstGeom>
          <a:noFill/>
        </p:spPr>
        <p:txBody>
          <a:bodyPr wrap="square" lIns="91440" tIns="45720" rIns="91440" bIns="45720" rtlCol="0" anchor="t">
            <a:spAutoFit/>
          </a:bodyPr>
          <a:lstStyle/>
          <a:p>
            <a:r>
              <a:rPr lang="en-US" sz="2400" dirty="0"/>
              <a:t>Imagine that a disparaging article has just been published in a populist/right-wing newspaper (e.g., Die Bild) that accuses climate scientists of hypocrisy…</a:t>
            </a:r>
          </a:p>
          <a:p>
            <a:endParaRPr lang="en-US" sz="1100" dirty="0"/>
          </a:p>
        </p:txBody>
      </p:sp>
      <p:sp>
        <p:nvSpPr>
          <p:cNvPr id="7" name="TextShape 1">
            <a:extLst>
              <a:ext uri="{FF2B5EF4-FFF2-40B4-BE49-F238E27FC236}">
                <a16:creationId xmlns:a16="http://schemas.microsoft.com/office/drawing/2014/main" id="{EA4177A5-80D1-8FD0-FE48-B69968BE05F0}"/>
              </a:ext>
            </a:extLst>
          </p:cNvPr>
          <p:cNvSpPr txBox="1"/>
          <p:nvPr/>
        </p:nvSpPr>
        <p:spPr>
          <a:xfrm>
            <a:off x="189245" y="807277"/>
            <a:ext cx="8351640" cy="647640"/>
          </a:xfrm>
          <a:prstGeom prst="rect">
            <a:avLst/>
          </a:prstGeom>
          <a:noFill/>
          <a:ln>
            <a:noFill/>
          </a:ln>
        </p:spPr>
        <p:txBody>
          <a:bodyPr lIns="91440" tIns="45720" rIns="91440" bIns="45720" anchor="ctr"/>
          <a:lstStyle/>
          <a:p>
            <a:pPr marL="171450" marR="0" lvl="1" indent="0" algn="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Calibri"/>
                <a:ea typeface="+mn-ea"/>
                <a:cs typeface="+mn-cs"/>
              </a:rPr>
              <a:t>Role-Play #2</a:t>
            </a:r>
            <a:endParaRPr kumimoji="0" lang="en-US" sz="2400" b="0" i="0" u="none" strike="noStrike" kern="1200" cap="none" spc="0" normalizeH="0" baseline="0" noProof="0">
              <a:ln>
                <a:noFill/>
              </a:ln>
              <a:solidFill>
                <a:srgbClr val="000000"/>
              </a:solidFill>
              <a:effectLst/>
              <a:uLnTx/>
              <a:uFillTx/>
              <a:latin typeface="Calibri"/>
              <a:ea typeface="+mn-ea"/>
              <a:cs typeface="+mn-cs"/>
            </a:endParaRPr>
          </a:p>
        </p:txBody>
      </p:sp>
      <p:sp>
        <p:nvSpPr>
          <p:cNvPr id="5" name="Foliennummernplatzhalter 5">
            <a:extLst>
              <a:ext uri="{FF2B5EF4-FFF2-40B4-BE49-F238E27FC236}">
                <a16:creationId xmlns:a16="http://schemas.microsoft.com/office/drawing/2014/main" id="{1C558F19-399F-7941-C060-031E76F23F03}"/>
              </a:ext>
            </a:extLst>
          </p:cNvPr>
          <p:cNvSpPr txBox="1">
            <a:spLocks/>
          </p:cNvSpPr>
          <p:nvPr/>
        </p:nvSpPr>
        <p:spPr>
          <a:xfrm>
            <a:off x="7296150" y="6442075"/>
            <a:ext cx="1390650" cy="365125"/>
          </a:xfrm>
          <a:prstGeom prst="rect">
            <a:avLst/>
          </a:prstGeom>
        </p:spPr>
        <p:txBody>
          <a:bodyPr vert="horz" lIns="91440" tIns="45720" rIns="91440" bIns="45720" rtlCol="0" anchor="ctr"/>
          <a:lstStyle>
            <a:defPPr>
              <a:defRPr lang="de-DE"/>
            </a:defPPr>
            <a:lvl1pPr marL="0" algn="r" defTabSz="457200" rtl="0" eaLnBrk="1" fontAlgn="auto" latinLnBrk="0" hangingPunct="1">
              <a:spcBef>
                <a:spcPts val="0"/>
              </a:spcBef>
              <a:spcAft>
                <a:spcPts val="0"/>
              </a:spcAft>
              <a:defRPr sz="1200" b="0" i="0" kern="1200">
                <a:solidFill>
                  <a:srgbClr val="000000"/>
                </a:solidFill>
                <a:latin typeface="TheSans UHH Regular"/>
                <a:ea typeface="+mn-ea"/>
                <a:cs typeface="TheSans UHH Regular"/>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82D2EC59-6EE0-408D-A1B1-3A48C0081D76}" type="slidenum">
              <a:rPr lang="de-DE" smtClean="0"/>
              <a:pPr>
                <a:defRPr/>
              </a:pPr>
              <a:t>8</a:t>
            </a:fld>
            <a:endParaRPr lang="de-DE"/>
          </a:p>
        </p:txBody>
      </p:sp>
    </p:spTree>
    <p:extLst>
      <p:ext uri="{BB962C8B-B14F-4D97-AF65-F5344CB8AC3E}">
        <p14:creationId xmlns:p14="http://schemas.microsoft.com/office/powerpoint/2010/main" val="3739571380"/>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FF9271-B7F5-D7E2-5119-6AFC9A40045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49B0D391-1917-8757-9423-07BF560E3698}"/>
              </a:ext>
            </a:extLst>
          </p:cNvPr>
          <p:cNvSpPr>
            <a:spLocks noGrp="1" noRot="1" noMove="1" noResize="1" noEditPoints="1" noAdjustHandles="1" noChangeArrowheads="1" noChangeShapeType="1"/>
          </p:cNvSpPr>
          <p:nvPr/>
        </p:nvSpPr>
        <p:spPr>
          <a:xfrm>
            <a:off x="0" y="6262487"/>
            <a:ext cx="9144000" cy="64764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40" name="CustomShape 1">
            <a:extLst>
              <a:ext uri="{FF2B5EF4-FFF2-40B4-BE49-F238E27FC236}">
                <a16:creationId xmlns:a16="http://schemas.microsoft.com/office/drawing/2014/main" id="{D8390555-5B56-7CE0-306E-34EA2EC1C7E2}"/>
              </a:ext>
            </a:extLst>
          </p:cNvPr>
          <p:cNvSpPr/>
          <p:nvPr/>
        </p:nvSpPr>
        <p:spPr>
          <a:xfrm>
            <a:off x="396000" y="1659690"/>
            <a:ext cx="7982190" cy="4269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1" normalizeH="0" baseline="0" noProof="0">
              <a:ln>
                <a:noFill/>
              </a:ln>
              <a:solidFill>
                <a:srgbClr val="000000"/>
              </a:solidFill>
              <a:effectLst/>
              <a:uLnTx/>
              <a:uFill>
                <a:solidFill>
                  <a:srgbClr val="FFFFFF"/>
                </a:solidFill>
              </a:uFill>
              <a:latin typeface="Calibri" panose="020F050202020403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1" normalizeH="0" baseline="0" noProof="0">
              <a:ln>
                <a:noFill/>
              </a:ln>
              <a:solidFill>
                <a:srgbClr val="000000"/>
              </a:solidFill>
              <a:effectLst/>
              <a:uLnTx/>
              <a:uFill>
                <a:solidFill>
                  <a:srgbClr val="FFFFFF"/>
                </a:solidFill>
              </a:uFill>
              <a:latin typeface="Calibri" panose="020F050202020403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1" normalizeH="0" baseline="0" noProof="0">
                <a:ln>
                  <a:noFill/>
                </a:ln>
                <a:solidFill>
                  <a:srgbClr val="000000"/>
                </a:solidFill>
                <a:effectLst/>
                <a:uLnTx/>
                <a:uFill>
                  <a:solidFill>
                    <a:srgbClr val="FFFFFF"/>
                  </a:solidFill>
                </a:uFill>
                <a:latin typeface="Calibri" panose="020F0502020204030204" pitchFamily="34" charset="0"/>
                <a:ea typeface="DejaVu Sans"/>
                <a:cs typeface="+mn-cs"/>
              </a:rPr>
              <a:t> </a:t>
            </a:r>
            <a:endParaRPr kumimoji="0" lang="en-US" sz="2000" b="0" i="0" u="none" strike="noStrike" kern="1200" cap="none" spc="-1" normalizeH="0" baseline="0" noProof="0">
              <a:ln>
                <a:noFill/>
              </a:ln>
              <a:solidFill>
                <a:srgbClr val="000000"/>
              </a:solidFill>
              <a:effectLst/>
              <a:uLnTx/>
              <a:uFill>
                <a:solidFill>
                  <a:srgbClr val="FFFFFF"/>
                </a:solidFill>
              </a:uFill>
              <a:latin typeface="Calibri" panose="020F050202020403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1" normalizeH="0" baseline="0" noProof="0">
              <a:ln>
                <a:noFill/>
              </a:ln>
              <a:solidFill>
                <a:srgbClr val="000000"/>
              </a:solidFill>
              <a:effectLst/>
              <a:uLnTx/>
              <a:uFill>
                <a:solidFill>
                  <a:srgbClr val="FFFFFF"/>
                </a:solidFill>
              </a:uFill>
              <a:latin typeface="Calibri" panose="020F0502020204030204" pitchFamily="34" charset="0"/>
              <a:ea typeface="+mn-ea"/>
              <a:cs typeface="+mn-cs"/>
            </a:endParaRPr>
          </a:p>
        </p:txBody>
      </p:sp>
      <p:sp>
        <p:nvSpPr>
          <p:cNvPr id="3" name="TextBox 2">
            <a:extLst>
              <a:ext uri="{FF2B5EF4-FFF2-40B4-BE49-F238E27FC236}">
                <a16:creationId xmlns:a16="http://schemas.microsoft.com/office/drawing/2014/main" id="{766C5DA9-0AB0-CA53-E21F-6A924851C164}"/>
              </a:ext>
            </a:extLst>
          </p:cNvPr>
          <p:cNvSpPr txBox="1">
            <a:spLocks/>
          </p:cNvSpPr>
          <p:nvPr/>
        </p:nvSpPr>
        <p:spPr>
          <a:xfrm>
            <a:off x="299183" y="1625372"/>
            <a:ext cx="8545633" cy="4816703"/>
          </a:xfrm>
          <a:prstGeom prst="rect">
            <a:avLst/>
          </a:prstGeom>
          <a:noFill/>
        </p:spPr>
        <p:txBody>
          <a:bodyPr wrap="square" lIns="91440" tIns="45720" rIns="91440" bIns="45720" rtlCol="0" anchor="t">
            <a:spAutoFit/>
          </a:bodyPr>
          <a:lstStyle/>
          <a:p>
            <a:endParaRPr lang="en-US" sz="1200" dirty="0"/>
          </a:p>
          <a:p>
            <a:pPr algn="ctr"/>
            <a:r>
              <a:rPr lang="en-US" sz="2000" i="1" dirty="0">
                <a:solidFill>
                  <a:schemeClr val="tx1">
                    <a:lumMod val="65000"/>
                    <a:lumOff val="35000"/>
                  </a:schemeClr>
                </a:solidFill>
              </a:rPr>
              <a:t>“Climate scientists constantly preach that we must urgently reduce emission. They make you feel guilty about your vacation because the ludicrous price of trains forced you to fly. They tell our governments to levy a carbon tax on combustion engines that punishes the very farmers that feed our country. </a:t>
            </a:r>
          </a:p>
          <a:p>
            <a:pPr algn="ctr"/>
            <a:endParaRPr lang="en-US" sz="2000" i="1" dirty="0">
              <a:solidFill>
                <a:schemeClr val="tx1">
                  <a:lumMod val="65000"/>
                  <a:lumOff val="35000"/>
                </a:schemeClr>
              </a:solidFill>
            </a:endParaRPr>
          </a:p>
          <a:p>
            <a:pPr algn="ctr"/>
            <a:r>
              <a:rPr lang="en-US" sz="2000" i="1" dirty="0">
                <a:solidFill>
                  <a:schemeClr val="tx1">
                    <a:lumMod val="65000"/>
                    <a:lumOff val="35000"/>
                  </a:schemeClr>
                </a:solidFill>
              </a:rPr>
              <a:t>And yet, these very scientists fly far more often and far further than the average citizen, to attend conferences in luxurious locations, where all they do is talk. </a:t>
            </a:r>
          </a:p>
          <a:p>
            <a:pPr algn="ctr"/>
            <a:endParaRPr lang="en-US" sz="1100" i="1" dirty="0">
              <a:solidFill>
                <a:schemeClr val="tx1">
                  <a:lumMod val="65000"/>
                  <a:lumOff val="35000"/>
                </a:schemeClr>
              </a:solidFill>
            </a:endParaRPr>
          </a:p>
          <a:p>
            <a:pPr algn="ctr"/>
            <a:r>
              <a:rPr lang="en-US" sz="2000" i="1" dirty="0">
                <a:solidFill>
                  <a:schemeClr val="tx1">
                    <a:lumMod val="65000"/>
                    <a:lumOff val="35000"/>
                  </a:schemeClr>
                </a:solidFill>
              </a:rPr>
              <a:t>… Somehow, they are exempt from what they preach -- as if merely talking about the problem absolves them of their role in it, or as if what they do is simply too complicated to handle over video call…. If they cannot figure out a Zoom meeting, what makes them think that they can solve the climate crisis? </a:t>
            </a:r>
          </a:p>
          <a:p>
            <a:pPr algn="ctr"/>
            <a:endParaRPr lang="en-US" sz="2000" i="1" dirty="0">
              <a:solidFill>
                <a:schemeClr val="tx1">
                  <a:lumMod val="65000"/>
                  <a:lumOff val="35000"/>
                </a:schemeClr>
              </a:solidFill>
            </a:endParaRPr>
          </a:p>
          <a:p>
            <a:pPr algn="ctr"/>
            <a:r>
              <a:rPr lang="en-US" sz="2000" i="1" dirty="0">
                <a:solidFill>
                  <a:schemeClr val="tx1">
                    <a:lumMod val="65000"/>
                    <a:lumOff val="35000"/>
                  </a:schemeClr>
                </a:solidFill>
              </a:rPr>
              <a:t>And if climate change is as big a concern as they claim, it’s time that climate scientists get off their high horse and lead by example.”</a:t>
            </a:r>
            <a:r>
              <a:rPr lang="en-US" sz="2400" dirty="0">
                <a:solidFill>
                  <a:schemeClr val="tx1">
                    <a:lumMod val="65000"/>
                    <a:lumOff val="35000"/>
                  </a:schemeClr>
                </a:solidFill>
              </a:rPr>
              <a:t> </a:t>
            </a:r>
          </a:p>
        </p:txBody>
      </p:sp>
      <p:sp>
        <p:nvSpPr>
          <p:cNvPr id="7" name="TextShape 1">
            <a:extLst>
              <a:ext uri="{FF2B5EF4-FFF2-40B4-BE49-F238E27FC236}">
                <a16:creationId xmlns:a16="http://schemas.microsoft.com/office/drawing/2014/main" id="{D33C75D9-1B15-06DE-A440-2327B568954F}"/>
              </a:ext>
            </a:extLst>
          </p:cNvPr>
          <p:cNvSpPr txBox="1"/>
          <p:nvPr/>
        </p:nvSpPr>
        <p:spPr>
          <a:xfrm>
            <a:off x="189245" y="807277"/>
            <a:ext cx="8351640" cy="647640"/>
          </a:xfrm>
          <a:prstGeom prst="rect">
            <a:avLst/>
          </a:prstGeom>
          <a:noFill/>
          <a:ln>
            <a:noFill/>
          </a:ln>
        </p:spPr>
        <p:txBody>
          <a:bodyPr lIns="91440" tIns="45720" rIns="91440" bIns="45720" anchor="ctr"/>
          <a:lstStyle/>
          <a:p>
            <a:pPr marL="171450" marR="0" lvl="1" indent="0" algn="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Calibri"/>
                <a:ea typeface="+mn-ea"/>
                <a:cs typeface="+mn-cs"/>
              </a:rPr>
              <a:t>Role-Play #2</a:t>
            </a:r>
            <a:endParaRPr kumimoji="0" lang="en-US" sz="2400" b="0" i="0" u="none" strike="noStrike" kern="1200" cap="none" spc="0" normalizeH="0" baseline="0" noProof="0">
              <a:ln>
                <a:noFill/>
              </a:ln>
              <a:solidFill>
                <a:srgbClr val="000000"/>
              </a:solidFill>
              <a:effectLst/>
              <a:uLnTx/>
              <a:uFillTx/>
              <a:latin typeface="Calibri"/>
              <a:ea typeface="+mn-ea"/>
              <a:cs typeface="+mn-cs"/>
            </a:endParaRPr>
          </a:p>
        </p:txBody>
      </p:sp>
      <p:sp>
        <p:nvSpPr>
          <p:cNvPr id="5" name="Foliennummernplatzhalter 5">
            <a:extLst>
              <a:ext uri="{FF2B5EF4-FFF2-40B4-BE49-F238E27FC236}">
                <a16:creationId xmlns:a16="http://schemas.microsoft.com/office/drawing/2014/main" id="{26439C62-DBD4-78A0-97E1-1CCB2DBCADB7}"/>
              </a:ext>
            </a:extLst>
          </p:cNvPr>
          <p:cNvSpPr txBox="1">
            <a:spLocks/>
          </p:cNvSpPr>
          <p:nvPr/>
        </p:nvSpPr>
        <p:spPr>
          <a:xfrm>
            <a:off x="7296150" y="6442075"/>
            <a:ext cx="1390650" cy="365125"/>
          </a:xfrm>
          <a:prstGeom prst="rect">
            <a:avLst/>
          </a:prstGeom>
        </p:spPr>
        <p:txBody>
          <a:bodyPr vert="horz" lIns="91440" tIns="45720" rIns="91440" bIns="45720" rtlCol="0" anchor="ctr"/>
          <a:lstStyle>
            <a:defPPr>
              <a:defRPr lang="de-DE"/>
            </a:defPPr>
            <a:lvl1pPr marL="0" algn="r" defTabSz="457200" rtl="0" eaLnBrk="1" fontAlgn="auto" latinLnBrk="0" hangingPunct="1">
              <a:spcBef>
                <a:spcPts val="0"/>
              </a:spcBef>
              <a:spcAft>
                <a:spcPts val="0"/>
              </a:spcAft>
              <a:defRPr sz="1200" b="0" i="0" kern="1200">
                <a:solidFill>
                  <a:srgbClr val="000000"/>
                </a:solidFill>
                <a:latin typeface="TheSans UHH Regular"/>
                <a:ea typeface="+mn-ea"/>
                <a:cs typeface="TheSans UHH Regular"/>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82D2EC59-6EE0-408D-A1B1-3A48C0081D76}" type="slidenum">
              <a:rPr lang="de-DE" smtClean="0"/>
              <a:pPr>
                <a:defRPr/>
              </a:pPr>
              <a:t>9</a:t>
            </a:fld>
            <a:endParaRPr lang="de-DE"/>
          </a:p>
        </p:txBody>
      </p:sp>
    </p:spTree>
    <p:extLst>
      <p:ext uri="{BB962C8B-B14F-4D97-AF65-F5344CB8AC3E}">
        <p14:creationId xmlns:p14="http://schemas.microsoft.com/office/powerpoint/2010/main" val="45822654"/>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ENCliSAP_Presentation">
  <a:themeElements>
    <a:clrScheme name="UHH101101">
      <a:dk1>
        <a:sysClr val="windowText" lastClr="000000"/>
      </a:dk1>
      <a:lt1>
        <a:sysClr val="window" lastClr="FFFFFF"/>
      </a:lt1>
      <a:dk2>
        <a:srgbClr val="DCDCDC"/>
      </a:dk2>
      <a:lt2>
        <a:srgbClr val="888888"/>
      </a:lt2>
      <a:accent1>
        <a:srgbClr val="E2001A"/>
      </a:accent1>
      <a:accent2>
        <a:srgbClr val="888888"/>
      </a:accent2>
      <a:accent3>
        <a:srgbClr val="DCDCDC"/>
      </a:accent3>
      <a:accent4>
        <a:srgbClr val="000000"/>
      </a:accent4>
      <a:accent5>
        <a:srgbClr val="FFFFFF"/>
      </a:accent5>
      <a:accent6>
        <a:srgbClr val="B4B4B4"/>
      </a:accent6>
      <a:hlink>
        <a:srgbClr val="2F75FF"/>
      </a:hlink>
      <a:folHlink>
        <a:srgbClr val="800080"/>
      </a:folHlink>
    </a:clrScheme>
    <a:fontScheme name="UHH101101">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50800">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50800">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50800">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b208d88-9790-440a-ae08-54dd6de47842">
      <Terms xmlns="http://schemas.microsoft.com/office/infopath/2007/PartnerControls"/>
    </lcf76f155ced4ddcb4097134ff3c332f>
    <TaxCatchAll xmlns="fef43631-c26e-4106-b00b-79acf08334f8"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B96ACEB3EF291C419A3ABDBA2A8B06ED" ma:contentTypeVersion="12" ma:contentTypeDescription="Ein neues Dokument erstellen." ma:contentTypeScope="" ma:versionID="505b1b0e1739922d911d262ba8cacc9b">
  <xsd:schema xmlns:xsd="http://www.w3.org/2001/XMLSchema" xmlns:xs="http://www.w3.org/2001/XMLSchema" xmlns:p="http://schemas.microsoft.com/office/2006/metadata/properties" xmlns:ns2="0b208d88-9790-440a-ae08-54dd6de47842" xmlns:ns3="fef43631-c26e-4106-b00b-79acf08334f8" targetNamespace="http://schemas.microsoft.com/office/2006/metadata/properties" ma:root="true" ma:fieldsID="b201ca46f6c9c18f6b830911a0e50566" ns2:_="" ns3:_="">
    <xsd:import namespace="0b208d88-9790-440a-ae08-54dd6de47842"/>
    <xsd:import namespace="fef43631-c26e-4106-b00b-79acf08334f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208d88-9790-440a-ae08-54dd6de4784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Bildmarkierungen" ma:readOnly="false" ma:fieldId="{5cf76f15-5ced-4ddc-b409-7134ff3c332f}" ma:taxonomyMulti="true" ma:sspId="7e6611e7-32d6-4850-a1b3-d6f7e8ea0fa1"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BillingMetadata" ma:index="19"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ef43631-c26e-4106-b00b-79acf08334f8"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47a565e7-3331-43b3-ab72-398d8d53f301}" ma:internalName="TaxCatchAll" ma:showField="CatchAllData" ma:web="fef43631-c26e-4106-b00b-79acf08334f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8358E37-E99E-4876-A809-0C92988535A0}">
  <ds:schemaRefs>
    <ds:schemaRef ds:uri="http://purl.org/dc/elements/1.1/"/>
    <ds:schemaRef ds:uri="http://purl.org/dc/dcmitype/"/>
    <ds:schemaRef ds:uri="http://schemas.openxmlformats.org/package/2006/metadata/core-properties"/>
    <ds:schemaRef ds:uri="fef43631-c26e-4106-b00b-79acf08334f8"/>
    <ds:schemaRef ds:uri="http://www.w3.org/XML/1998/namespace"/>
    <ds:schemaRef ds:uri="http://schemas.microsoft.com/office/infopath/2007/PartnerControls"/>
    <ds:schemaRef ds:uri="http://schemas.microsoft.com/office/2006/documentManagement/types"/>
    <ds:schemaRef ds:uri="0b208d88-9790-440a-ae08-54dd6de47842"/>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7DF7436D-3DC3-4C0A-B375-B919BB919307}">
  <ds:schemaRefs>
    <ds:schemaRef ds:uri="0b208d88-9790-440a-ae08-54dd6de47842"/>
    <ds:schemaRef ds:uri="fef43631-c26e-4106-b00b-79acf08334f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91E99EF-2707-4185-AAFF-45A6EB0338F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1275</TotalTime>
  <Words>1515</Words>
  <Application>Microsoft Office PowerPoint</Application>
  <PresentationFormat>On-screen Show (4:3)</PresentationFormat>
  <Paragraphs>194</Paragraphs>
  <Slides>17</Slides>
  <Notes>15</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17</vt:i4>
      </vt:variant>
    </vt:vector>
  </HeadingPairs>
  <TitlesOfParts>
    <vt:vector size="31" baseType="lpstr">
      <vt:lpstr>Arial</vt:lpstr>
      <vt:lpstr>Calibri</vt:lpstr>
      <vt:lpstr>Libre Franklin</vt:lpstr>
      <vt:lpstr>Lucida Grande</vt:lpstr>
      <vt:lpstr>TheSans UHH Bold</vt:lpstr>
      <vt:lpstr>TheSans UHH Bold Caps</vt:lpstr>
      <vt:lpstr>TheSans UHH Regular</vt:lpstr>
      <vt:lpstr>TheSans UHH SemiLight Caps</vt:lpstr>
      <vt:lpstr>Wingdings</vt:lpstr>
      <vt:lpstr>ヒラギノ角ゴ Pro W3</vt:lpstr>
      <vt:lpstr>CENCliSAP_Presentation</vt:lpstr>
      <vt:lpstr>1_Office-Design</vt:lpstr>
      <vt:lpstr>2_Office-Design</vt:lpstr>
      <vt:lpstr>3_Office-Design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u241279</dc:creator>
  <cp:lastModifiedBy>Katherine Linscott</cp:lastModifiedBy>
  <cp:revision>3</cp:revision>
  <cp:lastPrinted>2026-06-11T13:53:48Z</cp:lastPrinted>
  <dcterms:modified xsi:type="dcterms:W3CDTF">2026-06-18T08:14:18Z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0x010100B96ACEB3EF291C419A3ABDBA2A8B06ED</vt:lpwstr>
  </property>
  <property fmtid="{D5CDD505-2E9C-101B-9397-08002B2CF9AE}" pid="3" name="MediaServiceImageTags">
    <vt:lpwstr/>
  </property>
</Properties>
</file>